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2765" autoAdjust="0"/>
  </p:normalViewPr>
  <p:slideViewPr>
    <p:cSldViewPr snapToGrid="0">
      <p:cViewPr varScale="1">
        <p:scale>
          <a:sx n="61" d="100"/>
          <a:sy n="61" d="100"/>
        </p:scale>
        <p:origin x="10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6D3C5F-7CA7-4F44-8FAD-1EE8ECDC4065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A4388B47-D314-42BB-8F15-47ADE190B5A1}">
      <dgm:prSet phldrT="[Texto]"/>
      <dgm:spPr/>
      <dgm:t>
        <a:bodyPr/>
        <a:lstStyle/>
        <a:p>
          <a:r>
            <a:rPr lang="es-MX" dirty="0" smtClean="0"/>
            <a:t>Parte alta de la Sierra de Zongolica</a:t>
          </a:r>
          <a:endParaRPr lang="es-MX" dirty="0"/>
        </a:p>
      </dgm:t>
    </dgm:pt>
    <dgm:pt modelId="{C90B8C28-1B52-4D16-A904-10A22FD8B4D6}" type="parTrans" cxnId="{87D0A455-D546-428D-BFDC-E14780DA94D7}">
      <dgm:prSet/>
      <dgm:spPr/>
      <dgm:t>
        <a:bodyPr/>
        <a:lstStyle/>
        <a:p>
          <a:endParaRPr lang="es-MX"/>
        </a:p>
      </dgm:t>
    </dgm:pt>
    <dgm:pt modelId="{28B45C22-D65B-4DF2-B95D-4F743A9AA95A}" type="sibTrans" cxnId="{87D0A455-D546-428D-BFDC-E14780DA94D7}">
      <dgm:prSet/>
      <dgm:spPr/>
      <dgm:t>
        <a:bodyPr/>
        <a:lstStyle/>
        <a:p>
          <a:endParaRPr lang="es-MX"/>
        </a:p>
      </dgm:t>
    </dgm:pt>
    <dgm:pt modelId="{FD2BFF8E-F13E-4848-8DF8-FF3B0B8C264E}">
      <dgm:prSet phldrT="[Texto]"/>
      <dgm:spPr/>
      <dgm:t>
        <a:bodyPr/>
        <a:lstStyle/>
        <a:p>
          <a:r>
            <a:rPr lang="es-MX" dirty="0" smtClean="0"/>
            <a:t>Población bilingüe: hablante del náhuatl </a:t>
          </a:r>
          <a:endParaRPr lang="es-MX" dirty="0"/>
        </a:p>
      </dgm:t>
    </dgm:pt>
    <dgm:pt modelId="{DD38DB80-2225-41F8-9B03-5642804153D8}" type="parTrans" cxnId="{49182EA1-E49E-464F-AE05-02A26429E251}">
      <dgm:prSet/>
      <dgm:spPr/>
      <dgm:t>
        <a:bodyPr/>
        <a:lstStyle/>
        <a:p>
          <a:endParaRPr lang="es-MX"/>
        </a:p>
      </dgm:t>
    </dgm:pt>
    <dgm:pt modelId="{D8EFF8AE-8F45-4055-997B-4050123A4760}" type="sibTrans" cxnId="{49182EA1-E49E-464F-AE05-02A26429E251}">
      <dgm:prSet/>
      <dgm:spPr/>
      <dgm:t>
        <a:bodyPr/>
        <a:lstStyle/>
        <a:p>
          <a:endParaRPr lang="es-MX"/>
        </a:p>
      </dgm:t>
    </dgm:pt>
    <dgm:pt modelId="{8FEC450C-2069-4C90-895C-6FB35472C3E7}">
      <dgm:prSet phldrT="[Texto]"/>
      <dgm:spPr/>
      <dgm:t>
        <a:bodyPr/>
        <a:lstStyle/>
        <a:p>
          <a:r>
            <a:rPr lang="es-MX" dirty="0" smtClean="0"/>
            <a:t>Indicadores de pobreza</a:t>
          </a:r>
          <a:endParaRPr lang="es-MX" dirty="0"/>
        </a:p>
      </dgm:t>
    </dgm:pt>
    <dgm:pt modelId="{259300E0-F4E1-4A59-8E55-B39C3DF47692}" type="parTrans" cxnId="{3C841C4D-E395-4728-A3EF-302A4E07F6B4}">
      <dgm:prSet/>
      <dgm:spPr/>
      <dgm:t>
        <a:bodyPr/>
        <a:lstStyle/>
        <a:p>
          <a:endParaRPr lang="es-MX"/>
        </a:p>
      </dgm:t>
    </dgm:pt>
    <dgm:pt modelId="{F13113FF-579D-424C-BD07-70C1EB228681}" type="sibTrans" cxnId="{3C841C4D-E395-4728-A3EF-302A4E07F6B4}">
      <dgm:prSet/>
      <dgm:spPr/>
      <dgm:t>
        <a:bodyPr/>
        <a:lstStyle/>
        <a:p>
          <a:endParaRPr lang="es-MX"/>
        </a:p>
      </dgm:t>
    </dgm:pt>
    <dgm:pt modelId="{DBBDD90F-E67F-4848-BA6E-1A976C705F44}">
      <dgm:prSet phldrT="[Texto]"/>
      <dgm:spPr/>
      <dgm:t>
        <a:bodyPr/>
        <a:lstStyle/>
        <a:p>
          <a:r>
            <a:rPr lang="es-MX" dirty="0" smtClean="0"/>
            <a:t>Desigualdad de género</a:t>
          </a:r>
          <a:endParaRPr lang="es-MX" dirty="0"/>
        </a:p>
      </dgm:t>
    </dgm:pt>
    <dgm:pt modelId="{54798B89-31C5-4796-B046-F6197AE63CED}" type="parTrans" cxnId="{CC9422C5-9BC5-4014-9202-0F66C902002E}">
      <dgm:prSet/>
      <dgm:spPr/>
      <dgm:t>
        <a:bodyPr/>
        <a:lstStyle/>
        <a:p>
          <a:endParaRPr lang="es-MX"/>
        </a:p>
      </dgm:t>
    </dgm:pt>
    <dgm:pt modelId="{931A87CA-C28B-40D2-A9FF-6F8482927A8D}" type="sibTrans" cxnId="{CC9422C5-9BC5-4014-9202-0F66C902002E}">
      <dgm:prSet/>
      <dgm:spPr/>
      <dgm:t>
        <a:bodyPr/>
        <a:lstStyle/>
        <a:p>
          <a:endParaRPr lang="es-MX"/>
        </a:p>
      </dgm:t>
    </dgm:pt>
    <dgm:pt modelId="{BA326F6C-A1AF-423D-B831-648A04B3EC51}" type="pres">
      <dgm:prSet presAssocID="{B36D3C5F-7CA7-4F44-8FAD-1EE8ECDC406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F1EBAC6-4500-49CA-83C5-F676071993D8}" type="pres">
      <dgm:prSet presAssocID="{B36D3C5F-7CA7-4F44-8FAD-1EE8ECDC4065}" presName="dummyMaxCanvas" presStyleCnt="0">
        <dgm:presLayoutVars/>
      </dgm:prSet>
      <dgm:spPr/>
    </dgm:pt>
    <dgm:pt modelId="{E3D59FC7-C812-46A2-98C9-0D6B66E5E799}" type="pres">
      <dgm:prSet presAssocID="{B36D3C5F-7CA7-4F44-8FAD-1EE8ECDC4065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159EFE2-DA93-4E80-BB4A-5367D26C6E63}" type="pres">
      <dgm:prSet presAssocID="{B36D3C5F-7CA7-4F44-8FAD-1EE8ECDC4065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D3015BA-37B0-4391-A825-174D8A3005A4}" type="pres">
      <dgm:prSet presAssocID="{B36D3C5F-7CA7-4F44-8FAD-1EE8ECDC4065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C5036E-2E17-4B71-B091-C28B93F0C984}" type="pres">
      <dgm:prSet presAssocID="{B36D3C5F-7CA7-4F44-8FAD-1EE8ECDC4065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8CCF743-0ED5-4D74-95FF-C984707A29A2}" type="pres">
      <dgm:prSet presAssocID="{B36D3C5F-7CA7-4F44-8FAD-1EE8ECDC4065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1781CB8-45F9-465C-8FA8-0476FDADE478}" type="pres">
      <dgm:prSet presAssocID="{B36D3C5F-7CA7-4F44-8FAD-1EE8ECDC4065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DFD6F7-052F-4ED8-9E2F-9887AA477A79}" type="pres">
      <dgm:prSet presAssocID="{B36D3C5F-7CA7-4F44-8FAD-1EE8ECDC4065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F51FCF-1624-4D75-AADA-73D2A6D3CA11}" type="pres">
      <dgm:prSet presAssocID="{B36D3C5F-7CA7-4F44-8FAD-1EE8ECDC406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A593D0-CFAC-449C-ADB6-3DB23A174870}" type="pres">
      <dgm:prSet presAssocID="{B36D3C5F-7CA7-4F44-8FAD-1EE8ECDC406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CDCDC6-4892-44C5-B4FB-87922EFC454D}" type="pres">
      <dgm:prSet presAssocID="{B36D3C5F-7CA7-4F44-8FAD-1EE8ECDC406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65BC14-755A-435A-A84F-F5765D844A52}" type="pres">
      <dgm:prSet presAssocID="{B36D3C5F-7CA7-4F44-8FAD-1EE8ECDC406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97357B7D-AD20-45B2-9E7F-F0B114F20D3A}" type="presOf" srcId="{DBBDD90F-E67F-4848-BA6E-1A976C705F44}" destId="{5EC5036E-2E17-4B71-B091-C28B93F0C984}" srcOrd="0" destOrd="0" presId="urn:microsoft.com/office/officeart/2005/8/layout/vProcess5"/>
    <dgm:cxn modelId="{95E2FE47-B843-45D2-AC4D-56830FA93FEB}" type="presOf" srcId="{8FEC450C-2069-4C90-895C-6FB35472C3E7}" destId="{6D3015BA-37B0-4391-A825-174D8A3005A4}" srcOrd="0" destOrd="0" presId="urn:microsoft.com/office/officeart/2005/8/layout/vProcess5"/>
    <dgm:cxn modelId="{49182EA1-E49E-464F-AE05-02A26429E251}" srcId="{B36D3C5F-7CA7-4F44-8FAD-1EE8ECDC4065}" destId="{FD2BFF8E-F13E-4848-8DF8-FF3B0B8C264E}" srcOrd="1" destOrd="0" parTransId="{DD38DB80-2225-41F8-9B03-5642804153D8}" sibTransId="{D8EFF8AE-8F45-4055-997B-4050123A4760}"/>
    <dgm:cxn modelId="{AAB4853B-4585-491A-B9CD-51CF93C638C0}" type="presOf" srcId="{A4388B47-D314-42BB-8F15-47ADE190B5A1}" destId="{58F51FCF-1624-4D75-AADA-73D2A6D3CA11}" srcOrd="1" destOrd="0" presId="urn:microsoft.com/office/officeart/2005/8/layout/vProcess5"/>
    <dgm:cxn modelId="{5901F738-23DF-44B0-9B01-8A85854BD07B}" type="presOf" srcId="{A4388B47-D314-42BB-8F15-47ADE190B5A1}" destId="{E3D59FC7-C812-46A2-98C9-0D6B66E5E799}" srcOrd="0" destOrd="0" presId="urn:microsoft.com/office/officeart/2005/8/layout/vProcess5"/>
    <dgm:cxn modelId="{3139B64E-923D-402F-8D09-D8F88F5B815A}" type="presOf" srcId="{8FEC450C-2069-4C90-895C-6FB35472C3E7}" destId="{EDCDCDC6-4892-44C5-B4FB-87922EFC454D}" srcOrd="1" destOrd="0" presId="urn:microsoft.com/office/officeart/2005/8/layout/vProcess5"/>
    <dgm:cxn modelId="{87D0A455-D546-428D-BFDC-E14780DA94D7}" srcId="{B36D3C5F-7CA7-4F44-8FAD-1EE8ECDC4065}" destId="{A4388B47-D314-42BB-8F15-47ADE190B5A1}" srcOrd="0" destOrd="0" parTransId="{C90B8C28-1B52-4D16-A904-10A22FD8B4D6}" sibTransId="{28B45C22-D65B-4DF2-B95D-4F743A9AA95A}"/>
    <dgm:cxn modelId="{30565D7A-1BFA-4AEF-B043-6625388C0C22}" type="presOf" srcId="{F13113FF-579D-424C-BD07-70C1EB228681}" destId="{72DFD6F7-052F-4ED8-9E2F-9887AA477A79}" srcOrd="0" destOrd="0" presId="urn:microsoft.com/office/officeart/2005/8/layout/vProcess5"/>
    <dgm:cxn modelId="{3C841C4D-E395-4728-A3EF-302A4E07F6B4}" srcId="{B36D3C5F-7CA7-4F44-8FAD-1EE8ECDC4065}" destId="{8FEC450C-2069-4C90-895C-6FB35472C3E7}" srcOrd="2" destOrd="0" parTransId="{259300E0-F4E1-4A59-8E55-B39C3DF47692}" sibTransId="{F13113FF-579D-424C-BD07-70C1EB228681}"/>
    <dgm:cxn modelId="{39ED667E-D564-4526-A062-6DCBB262A0A7}" type="presOf" srcId="{DBBDD90F-E67F-4848-BA6E-1A976C705F44}" destId="{CC65BC14-755A-435A-A84F-F5765D844A52}" srcOrd="1" destOrd="0" presId="urn:microsoft.com/office/officeart/2005/8/layout/vProcess5"/>
    <dgm:cxn modelId="{FE5F7C23-A79F-429E-A0F5-5975AE1BD57A}" type="presOf" srcId="{FD2BFF8E-F13E-4848-8DF8-FF3B0B8C264E}" destId="{5BA593D0-CFAC-449C-ADB6-3DB23A174870}" srcOrd="1" destOrd="0" presId="urn:microsoft.com/office/officeart/2005/8/layout/vProcess5"/>
    <dgm:cxn modelId="{BAF20453-D351-47F7-99CB-2FFB9D7932F7}" type="presOf" srcId="{FD2BFF8E-F13E-4848-8DF8-FF3B0B8C264E}" destId="{3159EFE2-DA93-4E80-BB4A-5367D26C6E63}" srcOrd="0" destOrd="0" presId="urn:microsoft.com/office/officeart/2005/8/layout/vProcess5"/>
    <dgm:cxn modelId="{CC9422C5-9BC5-4014-9202-0F66C902002E}" srcId="{B36D3C5F-7CA7-4F44-8FAD-1EE8ECDC4065}" destId="{DBBDD90F-E67F-4848-BA6E-1A976C705F44}" srcOrd="3" destOrd="0" parTransId="{54798B89-31C5-4796-B046-F6197AE63CED}" sibTransId="{931A87CA-C28B-40D2-A9FF-6F8482927A8D}"/>
    <dgm:cxn modelId="{01193991-FF07-4D44-A497-3F87A1E28406}" type="presOf" srcId="{28B45C22-D65B-4DF2-B95D-4F743A9AA95A}" destId="{48CCF743-0ED5-4D74-95FF-C984707A29A2}" srcOrd="0" destOrd="0" presId="urn:microsoft.com/office/officeart/2005/8/layout/vProcess5"/>
    <dgm:cxn modelId="{DDD14CB0-5F38-491B-B055-E2F7433D7C58}" type="presOf" srcId="{D8EFF8AE-8F45-4055-997B-4050123A4760}" destId="{F1781CB8-45F9-465C-8FA8-0476FDADE478}" srcOrd="0" destOrd="0" presId="urn:microsoft.com/office/officeart/2005/8/layout/vProcess5"/>
    <dgm:cxn modelId="{398CED6B-906A-424D-8B4C-49FAD1A250BA}" type="presOf" srcId="{B36D3C5F-7CA7-4F44-8FAD-1EE8ECDC4065}" destId="{BA326F6C-A1AF-423D-B831-648A04B3EC51}" srcOrd="0" destOrd="0" presId="urn:microsoft.com/office/officeart/2005/8/layout/vProcess5"/>
    <dgm:cxn modelId="{F5655692-EBE0-4155-8445-DD4F65DF92FD}" type="presParOf" srcId="{BA326F6C-A1AF-423D-B831-648A04B3EC51}" destId="{6F1EBAC6-4500-49CA-83C5-F676071993D8}" srcOrd="0" destOrd="0" presId="urn:microsoft.com/office/officeart/2005/8/layout/vProcess5"/>
    <dgm:cxn modelId="{03B24AFC-FD7A-45B5-9E89-4F49BEB18D5A}" type="presParOf" srcId="{BA326F6C-A1AF-423D-B831-648A04B3EC51}" destId="{E3D59FC7-C812-46A2-98C9-0D6B66E5E799}" srcOrd="1" destOrd="0" presId="urn:microsoft.com/office/officeart/2005/8/layout/vProcess5"/>
    <dgm:cxn modelId="{F5818EAC-FCB7-4FD8-A9F6-4E8A2DAF5B0B}" type="presParOf" srcId="{BA326F6C-A1AF-423D-B831-648A04B3EC51}" destId="{3159EFE2-DA93-4E80-BB4A-5367D26C6E63}" srcOrd="2" destOrd="0" presId="urn:microsoft.com/office/officeart/2005/8/layout/vProcess5"/>
    <dgm:cxn modelId="{12EACCE0-A9C6-4C94-A8DB-75546FEB7FE4}" type="presParOf" srcId="{BA326F6C-A1AF-423D-B831-648A04B3EC51}" destId="{6D3015BA-37B0-4391-A825-174D8A3005A4}" srcOrd="3" destOrd="0" presId="urn:microsoft.com/office/officeart/2005/8/layout/vProcess5"/>
    <dgm:cxn modelId="{900A9A10-BC51-493D-AF97-21F8FEE9C837}" type="presParOf" srcId="{BA326F6C-A1AF-423D-B831-648A04B3EC51}" destId="{5EC5036E-2E17-4B71-B091-C28B93F0C984}" srcOrd="4" destOrd="0" presId="urn:microsoft.com/office/officeart/2005/8/layout/vProcess5"/>
    <dgm:cxn modelId="{A95AD61F-0BEF-4DDF-8771-1A940263D58D}" type="presParOf" srcId="{BA326F6C-A1AF-423D-B831-648A04B3EC51}" destId="{48CCF743-0ED5-4D74-95FF-C984707A29A2}" srcOrd="5" destOrd="0" presId="urn:microsoft.com/office/officeart/2005/8/layout/vProcess5"/>
    <dgm:cxn modelId="{C83EFBE7-5FC6-48D4-BEC1-AA2FF6D7985F}" type="presParOf" srcId="{BA326F6C-A1AF-423D-B831-648A04B3EC51}" destId="{F1781CB8-45F9-465C-8FA8-0476FDADE478}" srcOrd="6" destOrd="0" presId="urn:microsoft.com/office/officeart/2005/8/layout/vProcess5"/>
    <dgm:cxn modelId="{9D9064CF-39CF-4220-9209-1253F97015C2}" type="presParOf" srcId="{BA326F6C-A1AF-423D-B831-648A04B3EC51}" destId="{72DFD6F7-052F-4ED8-9E2F-9887AA477A79}" srcOrd="7" destOrd="0" presId="urn:microsoft.com/office/officeart/2005/8/layout/vProcess5"/>
    <dgm:cxn modelId="{9ADD9FDB-EE57-4399-83E5-5455B706D842}" type="presParOf" srcId="{BA326F6C-A1AF-423D-B831-648A04B3EC51}" destId="{58F51FCF-1624-4D75-AADA-73D2A6D3CA11}" srcOrd="8" destOrd="0" presId="urn:microsoft.com/office/officeart/2005/8/layout/vProcess5"/>
    <dgm:cxn modelId="{A79287A6-334B-4DFE-A8BC-8A1AAC18C775}" type="presParOf" srcId="{BA326F6C-A1AF-423D-B831-648A04B3EC51}" destId="{5BA593D0-CFAC-449C-ADB6-3DB23A174870}" srcOrd="9" destOrd="0" presId="urn:microsoft.com/office/officeart/2005/8/layout/vProcess5"/>
    <dgm:cxn modelId="{13A1BFF0-7E8D-40B6-BF78-59B5E62E3C75}" type="presParOf" srcId="{BA326F6C-A1AF-423D-B831-648A04B3EC51}" destId="{EDCDCDC6-4892-44C5-B4FB-87922EFC454D}" srcOrd="10" destOrd="0" presId="urn:microsoft.com/office/officeart/2005/8/layout/vProcess5"/>
    <dgm:cxn modelId="{36BC6697-DDB8-47D1-B3E2-91DA3C45B094}" type="presParOf" srcId="{BA326F6C-A1AF-423D-B831-648A04B3EC51}" destId="{CC65BC14-755A-435A-A84F-F5765D844A52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81BDF2-3C2B-4851-B442-5C8A1DAFC72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0163C57-9884-427C-A5F1-BC29FA6BF619}">
      <dgm:prSet phldrT="[Texto]"/>
      <dgm:spPr/>
      <dgm:t>
        <a:bodyPr/>
        <a:lstStyle/>
        <a:p>
          <a:r>
            <a:rPr lang="es-MX" dirty="0" smtClean="0"/>
            <a:t>No poseía edificio escolar</a:t>
          </a:r>
          <a:endParaRPr lang="es-MX" dirty="0"/>
        </a:p>
      </dgm:t>
    </dgm:pt>
    <dgm:pt modelId="{6229C9F7-5419-4538-BFE3-BB360C6385EA}" type="parTrans" cxnId="{7FEA60FB-5FFE-441A-86E0-4B3D28822080}">
      <dgm:prSet/>
      <dgm:spPr/>
      <dgm:t>
        <a:bodyPr/>
        <a:lstStyle/>
        <a:p>
          <a:endParaRPr lang="es-MX"/>
        </a:p>
      </dgm:t>
    </dgm:pt>
    <dgm:pt modelId="{1B3E9D57-2095-400B-BC89-6C8D4FDC585F}" type="sibTrans" cxnId="{7FEA60FB-5FFE-441A-86E0-4B3D28822080}">
      <dgm:prSet/>
      <dgm:spPr/>
      <dgm:t>
        <a:bodyPr/>
        <a:lstStyle/>
        <a:p>
          <a:endParaRPr lang="es-MX"/>
        </a:p>
      </dgm:t>
    </dgm:pt>
    <dgm:pt modelId="{A20BA6F6-0B75-4480-B8DF-D5167FB19414}">
      <dgm:prSet phldrT="[Texto]"/>
      <dgm:spPr/>
      <dgm:t>
        <a:bodyPr/>
        <a:lstStyle/>
        <a:p>
          <a:r>
            <a:rPr lang="es-MX" dirty="0" smtClean="0"/>
            <a:t>No tenía luz, y material prestado</a:t>
          </a:r>
          <a:endParaRPr lang="es-MX" dirty="0"/>
        </a:p>
      </dgm:t>
    </dgm:pt>
    <dgm:pt modelId="{65C42677-96BB-456B-B83C-0820D3D6FDD6}" type="parTrans" cxnId="{B7F24B07-04EC-4569-87B1-81E305AE658E}">
      <dgm:prSet/>
      <dgm:spPr/>
      <dgm:t>
        <a:bodyPr/>
        <a:lstStyle/>
        <a:p>
          <a:endParaRPr lang="es-MX"/>
        </a:p>
      </dgm:t>
    </dgm:pt>
    <dgm:pt modelId="{009CEB3E-53DA-4ADC-A37C-4F1B3DB79FE4}" type="sibTrans" cxnId="{B7F24B07-04EC-4569-87B1-81E305AE658E}">
      <dgm:prSet/>
      <dgm:spPr/>
      <dgm:t>
        <a:bodyPr/>
        <a:lstStyle/>
        <a:p>
          <a:endParaRPr lang="es-MX"/>
        </a:p>
      </dgm:t>
    </dgm:pt>
    <dgm:pt modelId="{9E58CAF3-5D34-433B-AB38-7D3C67593533}">
      <dgm:prSet phldrT="[Texto]"/>
      <dgm:spPr/>
      <dgm:t>
        <a:bodyPr/>
        <a:lstStyle/>
        <a:p>
          <a:r>
            <a:rPr lang="es-MX" dirty="0" smtClean="0"/>
            <a:t>Primaria Bilingüe </a:t>
          </a:r>
          <a:endParaRPr lang="es-MX" dirty="0"/>
        </a:p>
      </dgm:t>
    </dgm:pt>
    <dgm:pt modelId="{ECBB896C-F30F-45B0-9844-2EC039D2C726}" type="parTrans" cxnId="{16BEA8C4-285F-4B75-93D0-5723D65E7E6D}">
      <dgm:prSet/>
      <dgm:spPr/>
      <dgm:t>
        <a:bodyPr/>
        <a:lstStyle/>
        <a:p>
          <a:endParaRPr lang="es-MX"/>
        </a:p>
      </dgm:t>
    </dgm:pt>
    <dgm:pt modelId="{81617E16-0DFC-4802-96D5-669FDB9CA971}" type="sibTrans" cxnId="{16BEA8C4-285F-4B75-93D0-5723D65E7E6D}">
      <dgm:prSet/>
      <dgm:spPr/>
      <dgm:t>
        <a:bodyPr/>
        <a:lstStyle/>
        <a:p>
          <a:endParaRPr lang="es-MX"/>
        </a:p>
      </dgm:t>
    </dgm:pt>
    <dgm:pt modelId="{5B825535-AA62-45F4-9650-51ECF6E82E3C}">
      <dgm:prSet phldrT="[Texto]"/>
      <dgm:spPr/>
      <dgm:t>
        <a:bodyPr/>
        <a:lstStyle/>
        <a:p>
          <a:r>
            <a:rPr lang="es-MX" dirty="0" smtClean="0"/>
            <a:t>32 alumnos en total</a:t>
          </a:r>
          <a:endParaRPr lang="es-MX" dirty="0"/>
        </a:p>
      </dgm:t>
    </dgm:pt>
    <dgm:pt modelId="{931D13F4-ADCE-4225-A776-C608BC5CD230}" type="parTrans" cxnId="{90A104C5-0CA7-4E33-ABBD-FF3ACE277B3F}">
      <dgm:prSet/>
      <dgm:spPr/>
      <dgm:t>
        <a:bodyPr/>
        <a:lstStyle/>
        <a:p>
          <a:endParaRPr lang="es-MX"/>
        </a:p>
      </dgm:t>
    </dgm:pt>
    <dgm:pt modelId="{83EA2A97-8064-4C34-90CF-30CFECFE6DA9}" type="sibTrans" cxnId="{90A104C5-0CA7-4E33-ABBD-FF3ACE277B3F}">
      <dgm:prSet/>
      <dgm:spPr/>
      <dgm:t>
        <a:bodyPr/>
        <a:lstStyle/>
        <a:p>
          <a:endParaRPr lang="es-MX"/>
        </a:p>
      </dgm:t>
    </dgm:pt>
    <dgm:pt modelId="{D27D0195-F934-4B02-A0F1-F1E17722B984}">
      <dgm:prSet phldrT="[Texto]"/>
      <dgm:spPr/>
      <dgm:t>
        <a:bodyPr/>
        <a:lstStyle/>
        <a:p>
          <a:r>
            <a:rPr lang="es-MX" dirty="0" smtClean="0"/>
            <a:t>Características de los alumnos</a:t>
          </a:r>
          <a:endParaRPr lang="es-MX" dirty="0"/>
        </a:p>
      </dgm:t>
    </dgm:pt>
    <dgm:pt modelId="{067D8C34-1451-4A66-9C7B-B3F52471C485}" type="parTrans" cxnId="{4D1CB4DF-21C7-4D81-B152-34B3EA4ED7AA}">
      <dgm:prSet/>
      <dgm:spPr/>
      <dgm:t>
        <a:bodyPr/>
        <a:lstStyle/>
        <a:p>
          <a:endParaRPr lang="es-MX"/>
        </a:p>
      </dgm:t>
    </dgm:pt>
    <dgm:pt modelId="{10EB461B-4AF6-4405-A24A-E9015CBF7D87}" type="sibTrans" cxnId="{4D1CB4DF-21C7-4D81-B152-34B3EA4ED7AA}">
      <dgm:prSet/>
      <dgm:spPr/>
      <dgm:t>
        <a:bodyPr/>
        <a:lstStyle/>
        <a:p>
          <a:endParaRPr lang="es-MX"/>
        </a:p>
      </dgm:t>
    </dgm:pt>
    <dgm:pt modelId="{F0E360C9-69FD-4974-98F7-11B82A88F783}">
      <dgm:prSet phldrT="[Texto]"/>
      <dgm:spPr/>
      <dgm:t>
        <a:bodyPr/>
        <a:lstStyle/>
        <a:p>
          <a:endParaRPr lang="es-MX" dirty="0"/>
        </a:p>
      </dgm:t>
    </dgm:pt>
    <dgm:pt modelId="{619EC486-E8D9-4094-A29D-7BABE638F5F6}" type="parTrans" cxnId="{FC39BC78-2679-4228-AC68-C8901B121F77}">
      <dgm:prSet/>
      <dgm:spPr/>
      <dgm:t>
        <a:bodyPr/>
        <a:lstStyle/>
        <a:p>
          <a:endParaRPr lang="es-MX"/>
        </a:p>
      </dgm:t>
    </dgm:pt>
    <dgm:pt modelId="{7A047780-69BA-4125-80D9-6EC1CCEC6FB9}" type="sibTrans" cxnId="{FC39BC78-2679-4228-AC68-C8901B121F77}">
      <dgm:prSet/>
      <dgm:spPr/>
      <dgm:t>
        <a:bodyPr/>
        <a:lstStyle/>
        <a:p>
          <a:endParaRPr lang="es-MX"/>
        </a:p>
      </dgm:t>
    </dgm:pt>
    <dgm:pt modelId="{7CE402A9-795D-4732-B737-C2EAE7FB9E41}" type="pres">
      <dgm:prSet presAssocID="{7F81BDF2-3C2B-4851-B442-5C8A1DAFC7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5DE13EE3-DAA9-41A3-8387-31945D1B0041}" type="pres">
      <dgm:prSet presAssocID="{10163C57-9884-427C-A5F1-BC29FA6BF61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B06776-EC64-4DAA-A5D0-B93D5204842C}" type="pres">
      <dgm:prSet presAssocID="{1B3E9D57-2095-400B-BC89-6C8D4FDC585F}" presName="sibTrans" presStyleCnt="0"/>
      <dgm:spPr/>
    </dgm:pt>
    <dgm:pt modelId="{BC14FD8E-8F16-4EAD-A74F-B60244C024BA}" type="pres">
      <dgm:prSet presAssocID="{A20BA6F6-0B75-4480-B8DF-D5167FB1941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B65AB00-F9A7-4ADB-96BC-481B420F535F}" type="pres">
      <dgm:prSet presAssocID="{009CEB3E-53DA-4ADC-A37C-4F1B3DB79FE4}" presName="sibTrans" presStyleCnt="0"/>
      <dgm:spPr/>
    </dgm:pt>
    <dgm:pt modelId="{0A7BBFB8-46DB-40ED-A7DB-01DF7FAD56A1}" type="pres">
      <dgm:prSet presAssocID="{9E58CAF3-5D34-433B-AB38-7D3C6759353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8A2C74D-D39C-4899-AA2D-132AA2440315}" type="pres">
      <dgm:prSet presAssocID="{81617E16-0DFC-4802-96D5-669FDB9CA971}" presName="sibTrans" presStyleCnt="0"/>
      <dgm:spPr/>
    </dgm:pt>
    <dgm:pt modelId="{70EAE24C-9069-4090-95E4-AA47CFA1FCAD}" type="pres">
      <dgm:prSet presAssocID="{F0E360C9-69FD-4974-98F7-11B82A88F78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7164537-53DD-4B47-9C1E-F93262DAC33F}" type="pres">
      <dgm:prSet presAssocID="{7A047780-69BA-4125-80D9-6EC1CCEC6FB9}" presName="sibTrans" presStyleCnt="0"/>
      <dgm:spPr/>
    </dgm:pt>
    <dgm:pt modelId="{3EABF660-4221-4768-91AC-EF954AE4C033}" type="pres">
      <dgm:prSet presAssocID="{5B825535-AA62-45F4-9650-51ECF6E82E3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545DC7B-A6F7-4350-B35E-9A7A93582861}" type="pres">
      <dgm:prSet presAssocID="{83EA2A97-8064-4C34-90CF-30CFECFE6DA9}" presName="sibTrans" presStyleCnt="0"/>
      <dgm:spPr/>
    </dgm:pt>
    <dgm:pt modelId="{F2B41C6A-39FE-440E-B1EF-46D6672C8D86}" type="pres">
      <dgm:prSet presAssocID="{D27D0195-F934-4B02-A0F1-F1E17722B984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7F919D14-5867-4E1E-88EE-EABC2BE8269B}" type="presOf" srcId="{D27D0195-F934-4B02-A0F1-F1E17722B984}" destId="{F2B41C6A-39FE-440E-B1EF-46D6672C8D86}" srcOrd="0" destOrd="0" presId="urn:microsoft.com/office/officeart/2005/8/layout/default"/>
    <dgm:cxn modelId="{4D1CB4DF-21C7-4D81-B152-34B3EA4ED7AA}" srcId="{7F81BDF2-3C2B-4851-B442-5C8A1DAFC72B}" destId="{D27D0195-F934-4B02-A0F1-F1E17722B984}" srcOrd="5" destOrd="0" parTransId="{067D8C34-1451-4A66-9C7B-B3F52471C485}" sibTransId="{10EB461B-4AF6-4405-A24A-E9015CBF7D87}"/>
    <dgm:cxn modelId="{B7F24B07-04EC-4569-87B1-81E305AE658E}" srcId="{7F81BDF2-3C2B-4851-B442-5C8A1DAFC72B}" destId="{A20BA6F6-0B75-4480-B8DF-D5167FB19414}" srcOrd="1" destOrd="0" parTransId="{65C42677-96BB-456B-B83C-0820D3D6FDD6}" sibTransId="{009CEB3E-53DA-4ADC-A37C-4F1B3DB79FE4}"/>
    <dgm:cxn modelId="{16BEA8C4-285F-4B75-93D0-5723D65E7E6D}" srcId="{7F81BDF2-3C2B-4851-B442-5C8A1DAFC72B}" destId="{9E58CAF3-5D34-433B-AB38-7D3C67593533}" srcOrd="2" destOrd="0" parTransId="{ECBB896C-F30F-45B0-9844-2EC039D2C726}" sibTransId="{81617E16-0DFC-4802-96D5-669FDB9CA971}"/>
    <dgm:cxn modelId="{CBF6FB54-61B3-485F-A417-02BEFF352491}" type="presOf" srcId="{7F81BDF2-3C2B-4851-B442-5C8A1DAFC72B}" destId="{7CE402A9-795D-4732-B737-C2EAE7FB9E41}" srcOrd="0" destOrd="0" presId="urn:microsoft.com/office/officeart/2005/8/layout/default"/>
    <dgm:cxn modelId="{FC39BC78-2679-4228-AC68-C8901B121F77}" srcId="{7F81BDF2-3C2B-4851-B442-5C8A1DAFC72B}" destId="{F0E360C9-69FD-4974-98F7-11B82A88F783}" srcOrd="3" destOrd="0" parTransId="{619EC486-E8D9-4094-A29D-7BABE638F5F6}" sibTransId="{7A047780-69BA-4125-80D9-6EC1CCEC6FB9}"/>
    <dgm:cxn modelId="{0619456B-61AE-4CD1-8269-A1B4E60FDB08}" type="presOf" srcId="{9E58CAF3-5D34-433B-AB38-7D3C67593533}" destId="{0A7BBFB8-46DB-40ED-A7DB-01DF7FAD56A1}" srcOrd="0" destOrd="0" presId="urn:microsoft.com/office/officeart/2005/8/layout/default"/>
    <dgm:cxn modelId="{43251FAA-B292-477E-B5F6-DBC59EC72468}" type="presOf" srcId="{10163C57-9884-427C-A5F1-BC29FA6BF619}" destId="{5DE13EE3-DAA9-41A3-8387-31945D1B0041}" srcOrd="0" destOrd="0" presId="urn:microsoft.com/office/officeart/2005/8/layout/default"/>
    <dgm:cxn modelId="{7FEA60FB-5FFE-441A-86E0-4B3D28822080}" srcId="{7F81BDF2-3C2B-4851-B442-5C8A1DAFC72B}" destId="{10163C57-9884-427C-A5F1-BC29FA6BF619}" srcOrd="0" destOrd="0" parTransId="{6229C9F7-5419-4538-BFE3-BB360C6385EA}" sibTransId="{1B3E9D57-2095-400B-BC89-6C8D4FDC585F}"/>
    <dgm:cxn modelId="{90A104C5-0CA7-4E33-ABBD-FF3ACE277B3F}" srcId="{7F81BDF2-3C2B-4851-B442-5C8A1DAFC72B}" destId="{5B825535-AA62-45F4-9650-51ECF6E82E3C}" srcOrd="4" destOrd="0" parTransId="{931D13F4-ADCE-4225-A776-C608BC5CD230}" sibTransId="{83EA2A97-8064-4C34-90CF-30CFECFE6DA9}"/>
    <dgm:cxn modelId="{0C81DB0B-2953-4C2F-9F17-347BE514204C}" type="presOf" srcId="{5B825535-AA62-45F4-9650-51ECF6E82E3C}" destId="{3EABF660-4221-4768-91AC-EF954AE4C033}" srcOrd="0" destOrd="0" presId="urn:microsoft.com/office/officeart/2005/8/layout/default"/>
    <dgm:cxn modelId="{001990E2-8E3F-4F4B-B159-4F12B7603EBF}" type="presOf" srcId="{F0E360C9-69FD-4974-98F7-11B82A88F783}" destId="{70EAE24C-9069-4090-95E4-AA47CFA1FCAD}" srcOrd="0" destOrd="0" presId="urn:microsoft.com/office/officeart/2005/8/layout/default"/>
    <dgm:cxn modelId="{3BAF4A2F-3C1F-410B-BEE1-810AE8554651}" type="presOf" srcId="{A20BA6F6-0B75-4480-B8DF-D5167FB19414}" destId="{BC14FD8E-8F16-4EAD-A74F-B60244C024BA}" srcOrd="0" destOrd="0" presId="urn:microsoft.com/office/officeart/2005/8/layout/default"/>
    <dgm:cxn modelId="{7C6898AA-2163-41CB-BFC0-F11945837125}" type="presParOf" srcId="{7CE402A9-795D-4732-B737-C2EAE7FB9E41}" destId="{5DE13EE3-DAA9-41A3-8387-31945D1B0041}" srcOrd="0" destOrd="0" presId="urn:microsoft.com/office/officeart/2005/8/layout/default"/>
    <dgm:cxn modelId="{003ED003-DFB5-4463-99BB-6D170204C4C0}" type="presParOf" srcId="{7CE402A9-795D-4732-B737-C2EAE7FB9E41}" destId="{E4B06776-EC64-4DAA-A5D0-B93D5204842C}" srcOrd="1" destOrd="0" presId="urn:microsoft.com/office/officeart/2005/8/layout/default"/>
    <dgm:cxn modelId="{54DAE21B-DD6F-45BC-954F-F9C56700746D}" type="presParOf" srcId="{7CE402A9-795D-4732-B737-C2EAE7FB9E41}" destId="{BC14FD8E-8F16-4EAD-A74F-B60244C024BA}" srcOrd="2" destOrd="0" presId="urn:microsoft.com/office/officeart/2005/8/layout/default"/>
    <dgm:cxn modelId="{EE2A1D22-2094-44DD-96A4-0C26DE1C2C30}" type="presParOf" srcId="{7CE402A9-795D-4732-B737-C2EAE7FB9E41}" destId="{AB65AB00-F9A7-4ADB-96BC-481B420F535F}" srcOrd="3" destOrd="0" presId="urn:microsoft.com/office/officeart/2005/8/layout/default"/>
    <dgm:cxn modelId="{4C339F4E-0C37-442B-B0A8-E0A9F64CBE71}" type="presParOf" srcId="{7CE402A9-795D-4732-B737-C2EAE7FB9E41}" destId="{0A7BBFB8-46DB-40ED-A7DB-01DF7FAD56A1}" srcOrd="4" destOrd="0" presId="urn:microsoft.com/office/officeart/2005/8/layout/default"/>
    <dgm:cxn modelId="{F03DDC9A-F719-4790-BD4F-C5CB70ED4791}" type="presParOf" srcId="{7CE402A9-795D-4732-B737-C2EAE7FB9E41}" destId="{58A2C74D-D39C-4899-AA2D-132AA2440315}" srcOrd="5" destOrd="0" presId="urn:microsoft.com/office/officeart/2005/8/layout/default"/>
    <dgm:cxn modelId="{168564F6-4642-4D32-A99E-E956530D8C1A}" type="presParOf" srcId="{7CE402A9-795D-4732-B737-C2EAE7FB9E41}" destId="{70EAE24C-9069-4090-95E4-AA47CFA1FCAD}" srcOrd="6" destOrd="0" presId="urn:microsoft.com/office/officeart/2005/8/layout/default"/>
    <dgm:cxn modelId="{D0E8D606-1230-41C6-B974-CD1425C93374}" type="presParOf" srcId="{7CE402A9-795D-4732-B737-C2EAE7FB9E41}" destId="{27164537-53DD-4B47-9C1E-F93262DAC33F}" srcOrd="7" destOrd="0" presId="urn:microsoft.com/office/officeart/2005/8/layout/default"/>
    <dgm:cxn modelId="{00BC69CB-B1D8-48DE-8355-9DE6C8A2B1D3}" type="presParOf" srcId="{7CE402A9-795D-4732-B737-C2EAE7FB9E41}" destId="{3EABF660-4221-4768-91AC-EF954AE4C033}" srcOrd="8" destOrd="0" presId="urn:microsoft.com/office/officeart/2005/8/layout/default"/>
    <dgm:cxn modelId="{E0EA157D-882A-45AB-BEBC-209E55381CD0}" type="presParOf" srcId="{7CE402A9-795D-4732-B737-C2EAE7FB9E41}" destId="{E545DC7B-A6F7-4350-B35E-9A7A93582861}" srcOrd="9" destOrd="0" presId="urn:microsoft.com/office/officeart/2005/8/layout/default"/>
    <dgm:cxn modelId="{B617BAA1-D028-42D8-B866-356DBF998E31}" type="presParOf" srcId="{7CE402A9-795D-4732-B737-C2EAE7FB9E41}" destId="{F2B41C6A-39FE-440E-B1EF-46D6672C8D8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11796-07CF-48EE-BB73-1F54542226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9A445F4-9500-4CE5-869B-E2D9EC216E58}">
      <dgm:prSet phldrT="[Texto]"/>
      <dgm:spPr/>
      <dgm:t>
        <a:bodyPr/>
        <a:lstStyle/>
        <a:p>
          <a:r>
            <a:rPr lang="es-MX" dirty="0" smtClean="0"/>
            <a:t>Conocimiento profundo del grupo (diagnóstico)</a:t>
          </a:r>
          <a:endParaRPr lang="es-MX" dirty="0"/>
        </a:p>
      </dgm:t>
    </dgm:pt>
    <dgm:pt modelId="{E886161D-35F9-483B-BC62-308631690CA3}" type="parTrans" cxnId="{E5BF6467-4C4F-4351-929C-AA7DCC1C85C7}">
      <dgm:prSet/>
      <dgm:spPr/>
      <dgm:t>
        <a:bodyPr/>
        <a:lstStyle/>
        <a:p>
          <a:endParaRPr lang="es-MX"/>
        </a:p>
      </dgm:t>
    </dgm:pt>
    <dgm:pt modelId="{35AF772F-DFC3-4F66-BDC2-5394046E5D96}" type="sibTrans" cxnId="{E5BF6467-4C4F-4351-929C-AA7DCC1C85C7}">
      <dgm:prSet/>
      <dgm:spPr/>
      <dgm:t>
        <a:bodyPr/>
        <a:lstStyle/>
        <a:p>
          <a:endParaRPr lang="es-MX"/>
        </a:p>
      </dgm:t>
    </dgm:pt>
    <dgm:pt modelId="{C507A93A-DC7C-4E35-B605-F6780406B3BC}">
      <dgm:prSet phldrT="[Texto]"/>
      <dgm:spPr/>
      <dgm:t>
        <a:bodyPr/>
        <a:lstStyle/>
        <a:p>
          <a:r>
            <a:rPr lang="es-MX" dirty="0" smtClean="0"/>
            <a:t>Flexibilidad del currículo </a:t>
          </a:r>
          <a:endParaRPr lang="es-MX" dirty="0"/>
        </a:p>
      </dgm:t>
    </dgm:pt>
    <dgm:pt modelId="{E7E1E536-3F54-46D2-BD94-23FB84C78A7B}" type="parTrans" cxnId="{54486ABD-0AEA-4060-B3D7-FDEE4BA22F55}">
      <dgm:prSet/>
      <dgm:spPr/>
      <dgm:t>
        <a:bodyPr/>
        <a:lstStyle/>
        <a:p>
          <a:endParaRPr lang="es-MX"/>
        </a:p>
      </dgm:t>
    </dgm:pt>
    <dgm:pt modelId="{1725C606-74A6-43F0-972E-24C678EFA8DE}" type="sibTrans" cxnId="{54486ABD-0AEA-4060-B3D7-FDEE4BA22F55}">
      <dgm:prSet/>
      <dgm:spPr/>
      <dgm:t>
        <a:bodyPr/>
        <a:lstStyle/>
        <a:p>
          <a:endParaRPr lang="es-MX"/>
        </a:p>
      </dgm:t>
    </dgm:pt>
    <dgm:pt modelId="{5BD1FC6B-C7D9-400D-B09F-229B5E466537}">
      <dgm:prSet phldrT="[Texto]"/>
      <dgm:spPr/>
      <dgm:t>
        <a:bodyPr/>
        <a:lstStyle/>
        <a:p>
          <a:r>
            <a:rPr lang="es-MX" dirty="0" smtClean="0"/>
            <a:t>Desarrollo de la segunda lengua</a:t>
          </a:r>
          <a:endParaRPr lang="es-MX" dirty="0"/>
        </a:p>
      </dgm:t>
    </dgm:pt>
    <dgm:pt modelId="{690A9953-2CFD-4F42-A15C-04060F382A49}" type="parTrans" cxnId="{E675062E-4DA3-484D-A279-7EFAF44B52EB}">
      <dgm:prSet/>
      <dgm:spPr/>
      <dgm:t>
        <a:bodyPr/>
        <a:lstStyle/>
        <a:p>
          <a:endParaRPr lang="es-MX"/>
        </a:p>
      </dgm:t>
    </dgm:pt>
    <dgm:pt modelId="{4A543ADE-E9E4-403D-A4DC-C899CF12CF62}" type="sibTrans" cxnId="{E675062E-4DA3-484D-A279-7EFAF44B52EB}">
      <dgm:prSet/>
      <dgm:spPr/>
      <dgm:t>
        <a:bodyPr/>
        <a:lstStyle/>
        <a:p>
          <a:endParaRPr lang="es-MX"/>
        </a:p>
      </dgm:t>
    </dgm:pt>
    <dgm:pt modelId="{9AFE8145-8BBE-4593-8033-846EEF1F8A84}" type="pres">
      <dgm:prSet presAssocID="{08D11796-07CF-48EE-BB73-1F5454222605}" presName="linearFlow" presStyleCnt="0">
        <dgm:presLayoutVars>
          <dgm:dir/>
          <dgm:resizeHandles val="exact"/>
        </dgm:presLayoutVars>
      </dgm:prSet>
      <dgm:spPr/>
    </dgm:pt>
    <dgm:pt modelId="{AB6ABB7E-12A1-4AFE-BDCE-1F917993B23A}" type="pres">
      <dgm:prSet presAssocID="{19A445F4-9500-4CE5-869B-E2D9EC216E58}" presName="composite" presStyleCnt="0"/>
      <dgm:spPr/>
    </dgm:pt>
    <dgm:pt modelId="{284DA61D-9AD1-45B7-BD00-74ED0C3F782D}" type="pres">
      <dgm:prSet presAssocID="{19A445F4-9500-4CE5-869B-E2D9EC216E58}" presName="imgShp" presStyleLbl="fgImgPlace1" presStyleIdx="0" presStyleCnt="3" custScaleX="201370" custScaleY="148042" custLinFactNeighborX="-93717" custLinFactNeighborY="323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507675-9132-44B0-B27C-55F18AAF5542}" type="pres">
      <dgm:prSet presAssocID="{19A445F4-9500-4CE5-869B-E2D9EC216E58}" presName="txShp" presStyleLbl="node1" presStyleIdx="0" presStyleCnt="3" custLinFactNeighborX="-69" custLinFactNeighborY="-107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D93B80-9232-4145-B7F8-B204E160F2B2}" type="pres">
      <dgm:prSet presAssocID="{35AF772F-DFC3-4F66-BDC2-5394046E5D96}" presName="spacing" presStyleCnt="0"/>
      <dgm:spPr/>
    </dgm:pt>
    <dgm:pt modelId="{FF8E218D-E0D0-4B80-BEDF-DF277922751A}" type="pres">
      <dgm:prSet presAssocID="{C507A93A-DC7C-4E35-B605-F6780406B3BC}" presName="composite" presStyleCnt="0"/>
      <dgm:spPr/>
    </dgm:pt>
    <dgm:pt modelId="{FFDF8D16-BB31-4C9F-90AA-BAB91AC1EF21}" type="pres">
      <dgm:prSet presAssocID="{C507A93A-DC7C-4E35-B605-F6780406B3BC}" presName="imgShp" presStyleLbl="fgImgPlace1" presStyleIdx="1" presStyleCnt="3" custScaleX="195412" custScaleY="142161" custLinFactNeighborX="-90918" custLinFactNeighborY="-358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17C1E718-AE20-4F34-B2E2-B46A1B7D8AFB}" type="pres">
      <dgm:prSet presAssocID="{C507A93A-DC7C-4E35-B605-F6780406B3BC}" presName="txShp" presStyleLbl="node1" presStyleIdx="1" presStyleCnt="3" custLinFactNeighborX="1932" custLinFactNeighborY="-11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79EC1F-F201-48E9-A3F1-3193981A9B5B}" type="pres">
      <dgm:prSet presAssocID="{1725C606-74A6-43F0-972E-24C678EFA8DE}" presName="spacing" presStyleCnt="0"/>
      <dgm:spPr/>
    </dgm:pt>
    <dgm:pt modelId="{9BE8B810-2335-4A71-8D48-8D4C5C8715E9}" type="pres">
      <dgm:prSet presAssocID="{5BD1FC6B-C7D9-400D-B09F-229B5E466537}" presName="composite" presStyleCnt="0"/>
      <dgm:spPr/>
    </dgm:pt>
    <dgm:pt modelId="{0A510696-7DC0-49FB-BD39-A1B2E8528E67}" type="pres">
      <dgm:prSet presAssocID="{5BD1FC6B-C7D9-400D-B09F-229B5E466537}" presName="imgShp" presStyleLbl="fgImgPlace1" presStyleIdx="2" presStyleCnt="3" custScaleX="203141" custScaleY="122018" custLinFactX="-3930" custLinFactNeighborX="-100000" custLinFactNeighborY="-533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0A03C9D5-B4D0-43B4-A6F6-F68C1C9F463A}" type="pres">
      <dgm:prSet presAssocID="{5BD1FC6B-C7D9-400D-B09F-229B5E466537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60A7D3F3-61E3-4E26-8129-C79A23042CFE}" type="presOf" srcId="{5BD1FC6B-C7D9-400D-B09F-229B5E466537}" destId="{0A03C9D5-B4D0-43B4-A6F6-F68C1C9F463A}" srcOrd="0" destOrd="0" presId="urn:microsoft.com/office/officeart/2005/8/layout/vList3"/>
    <dgm:cxn modelId="{54486ABD-0AEA-4060-B3D7-FDEE4BA22F55}" srcId="{08D11796-07CF-48EE-BB73-1F5454222605}" destId="{C507A93A-DC7C-4E35-B605-F6780406B3BC}" srcOrd="1" destOrd="0" parTransId="{E7E1E536-3F54-46D2-BD94-23FB84C78A7B}" sibTransId="{1725C606-74A6-43F0-972E-24C678EFA8DE}"/>
    <dgm:cxn modelId="{715A118A-042B-4037-9ED1-ECB7CD6491DE}" type="presOf" srcId="{C507A93A-DC7C-4E35-B605-F6780406B3BC}" destId="{17C1E718-AE20-4F34-B2E2-B46A1B7D8AFB}" srcOrd="0" destOrd="0" presId="urn:microsoft.com/office/officeart/2005/8/layout/vList3"/>
    <dgm:cxn modelId="{C95C2FFC-A072-42B0-833B-C016B7C5B6BD}" type="presOf" srcId="{19A445F4-9500-4CE5-869B-E2D9EC216E58}" destId="{84507675-9132-44B0-B27C-55F18AAF5542}" srcOrd="0" destOrd="0" presId="urn:microsoft.com/office/officeart/2005/8/layout/vList3"/>
    <dgm:cxn modelId="{E675062E-4DA3-484D-A279-7EFAF44B52EB}" srcId="{08D11796-07CF-48EE-BB73-1F5454222605}" destId="{5BD1FC6B-C7D9-400D-B09F-229B5E466537}" srcOrd="2" destOrd="0" parTransId="{690A9953-2CFD-4F42-A15C-04060F382A49}" sibTransId="{4A543ADE-E9E4-403D-A4DC-C899CF12CF62}"/>
    <dgm:cxn modelId="{4364EF88-CC8A-4F09-A25E-6BC27426299E}" type="presOf" srcId="{08D11796-07CF-48EE-BB73-1F5454222605}" destId="{9AFE8145-8BBE-4593-8033-846EEF1F8A84}" srcOrd="0" destOrd="0" presId="urn:microsoft.com/office/officeart/2005/8/layout/vList3"/>
    <dgm:cxn modelId="{E5BF6467-4C4F-4351-929C-AA7DCC1C85C7}" srcId="{08D11796-07CF-48EE-BB73-1F5454222605}" destId="{19A445F4-9500-4CE5-869B-E2D9EC216E58}" srcOrd="0" destOrd="0" parTransId="{E886161D-35F9-483B-BC62-308631690CA3}" sibTransId="{35AF772F-DFC3-4F66-BDC2-5394046E5D96}"/>
    <dgm:cxn modelId="{D6A3738D-01F8-439C-8B25-0AF0990BDDCF}" type="presParOf" srcId="{9AFE8145-8BBE-4593-8033-846EEF1F8A84}" destId="{AB6ABB7E-12A1-4AFE-BDCE-1F917993B23A}" srcOrd="0" destOrd="0" presId="urn:microsoft.com/office/officeart/2005/8/layout/vList3"/>
    <dgm:cxn modelId="{4B37E4D2-DD94-4CD2-AC08-6B0B3B371C11}" type="presParOf" srcId="{AB6ABB7E-12A1-4AFE-BDCE-1F917993B23A}" destId="{284DA61D-9AD1-45B7-BD00-74ED0C3F782D}" srcOrd="0" destOrd="0" presId="urn:microsoft.com/office/officeart/2005/8/layout/vList3"/>
    <dgm:cxn modelId="{423CE3DE-80C8-46E0-985F-52F5604CB647}" type="presParOf" srcId="{AB6ABB7E-12A1-4AFE-BDCE-1F917993B23A}" destId="{84507675-9132-44B0-B27C-55F18AAF5542}" srcOrd="1" destOrd="0" presId="urn:microsoft.com/office/officeart/2005/8/layout/vList3"/>
    <dgm:cxn modelId="{1D05CD98-20B9-4065-950A-07616BB25D6F}" type="presParOf" srcId="{9AFE8145-8BBE-4593-8033-846EEF1F8A84}" destId="{93D93B80-9232-4145-B7F8-B204E160F2B2}" srcOrd="1" destOrd="0" presId="urn:microsoft.com/office/officeart/2005/8/layout/vList3"/>
    <dgm:cxn modelId="{02F0CBB6-50D7-43C1-B043-B67DCB67BF62}" type="presParOf" srcId="{9AFE8145-8BBE-4593-8033-846EEF1F8A84}" destId="{FF8E218D-E0D0-4B80-BEDF-DF277922751A}" srcOrd="2" destOrd="0" presId="urn:microsoft.com/office/officeart/2005/8/layout/vList3"/>
    <dgm:cxn modelId="{F936190D-9B9A-4005-8EE9-B32DCAD0525B}" type="presParOf" srcId="{FF8E218D-E0D0-4B80-BEDF-DF277922751A}" destId="{FFDF8D16-BB31-4C9F-90AA-BAB91AC1EF21}" srcOrd="0" destOrd="0" presId="urn:microsoft.com/office/officeart/2005/8/layout/vList3"/>
    <dgm:cxn modelId="{40719087-6493-4F15-9B6B-F554D921FBA1}" type="presParOf" srcId="{FF8E218D-E0D0-4B80-BEDF-DF277922751A}" destId="{17C1E718-AE20-4F34-B2E2-B46A1B7D8AFB}" srcOrd="1" destOrd="0" presId="urn:microsoft.com/office/officeart/2005/8/layout/vList3"/>
    <dgm:cxn modelId="{67C8BA75-E4E1-45AF-AFB8-C8696F094CCE}" type="presParOf" srcId="{9AFE8145-8BBE-4593-8033-846EEF1F8A84}" destId="{AF79EC1F-F201-48E9-A3F1-3193981A9B5B}" srcOrd="3" destOrd="0" presId="urn:microsoft.com/office/officeart/2005/8/layout/vList3"/>
    <dgm:cxn modelId="{46B7E6A0-7BCF-47E4-BC4B-A927CDE15DC0}" type="presParOf" srcId="{9AFE8145-8BBE-4593-8033-846EEF1F8A84}" destId="{9BE8B810-2335-4A71-8D48-8D4C5C8715E9}" srcOrd="4" destOrd="0" presId="urn:microsoft.com/office/officeart/2005/8/layout/vList3"/>
    <dgm:cxn modelId="{6749D323-C440-4107-898D-526AD98D92AF}" type="presParOf" srcId="{9BE8B810-2335-4A71-8D48-8D4C5C8715E9}" destId="{0A510696-7DC0-49FB-BD39-A1B2E8528E67}" srcOrd="0" destOrd="0" presId="urn:microsoft.com/office/officeart/2005/8/layout/vList3"/>
    <dgm:cxn modelId="{3131193C-B89D-4336-B53D-98956F09572B}" type="presParOf" srcId="{9BE8B810-2335-4A71-8D48-8D4C5C8715E9}" destId="{0A03C9D5-B4D0-43B4-A6F6-F68C1C9F46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D11796-07CF-48EE-BB73-1F545422260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19A445F4-9500-4CE5-869B-E2D9EC216E58}">
      <dgm:prSet phldrT="[Texto]"/>
      <dgm:spPr/>
      <dgm:t>
        <a:bodyPr/>
        <a:lstStyle/>
        <a:p>
          <a:r>
            <a:rPr lang="es-MX" dirty="0" smtClean="0"/>
            <a:t>Actividades vivenciales</a:t>
          </a:r>
          <a:endParaRPr lang="es-MX" dirty="0"/>
        </a:p>
      </dgm:t>
    </dgm:pt>
    <dgm:pt modelId="{E886161D-35F9-483B-BC62-308631690CA3}" type="parTrans" cxnId="{E5BF6467-4C4F-4351-929C-AA7DCC1C85C7}">
      <dgm:prSet/>
      <dgm:spPr/>
      <dgm:t>
        <a:bodyPr/>
        <a:lstStyle/>
        <a:p>
          <a:endParaRPr lang="es-MX"/>
        </a:p>
      </dgm:t>
    </dgm:pt>
    <dgm:pt modelId="{35AF772F-DFC3-4F66-BDC2-5394046E5D96}" type="sibTrans" cxnId="{E5BF6467-4C4F-4351-929C-AA7DCC1C85C7}">
      <dgm:prSet/>
      <dgm:spPr/>
      <dgm:t>
        <a:bodyPr/>
        <a:lstStyle/>
        <a:p>
          <a:endParaRPr lang="es-MX"/>
        </a:p>
      </dgm:t>
    </dgm:pt>
    <dgm:pt modelId="{C507A93A-DC7C-4E35-B605-F6780406B3BC}">
      <dgm:prSet phldrT="[Texto]"/>
      <dgm:spPr/>
      <dgm:t>
        <a:bodyPr/>
        <a:lstStyle/>
        <a:p>
          <a:r>
            <a:rPr lang="es-MX" dirty="0" smtClean="0"/>
            <a:t>Preservación de su lengua</a:t>
          </a:r>
          <a:endParaRPr lang="es-MX" dirty="0"/>
        </a:p>
      </dgm:t>
    </dgm:pt>
    <dgm:pt modelId="{E7E1E536-3F54-46D2-BD94-23FB84C78A7B}" type="parTrans" cxnId="{54486ABD-0AEA-4060-B3D7-FDEE4BA22F55}">
      <dgm:prSet/>
      <dgm:spPr/>
      <dgm:t>
        <a:bodyPr/>
        <a:lstStyle/>
        <a:p>
          <a:endParaRPr lang="es-MX"/>
        </a:p>
      </dgm:t>
    </dgm:pt>
    <dgm:pt modelId="{1725C606-74A6-43F0-972E-24C678EFA8DE}" type="sibTrans" cxnId="{54486ABD-0AEA-4060-B3D7-FDEE4BA22F55}">
      <dgm:prSet/>
      <dgm:spPr/>
      <dgm:t>
        <a:bodyPr/>
        <a:lstStyle/>
        <a:p>
          <a:endParaRPr lang="es-MX"/>
        </a:p>
      </dgm:t>
    </dgm:pt>
    <dgm:pt modelId="{5BD1FC6B-C7D9-400D-B09F-229B5E466537}">
      <dgm:prSet phldrT="[Texto]"/>
      <dgm:spPr/>
      <dgm:t>
        <a:bodyPr/>
        <a:lstStyle/>
        <a:p>
          <a:r>
            <a:rPr lang="es-MX" dirty="0" smtClean="0"/>
            <a:t>Gestión educativa </a:t>
          </a:r>
          <a:endParaRPr lang="es-MX" dirty="0"/>
        </a:p>
      </dgm:t>
    </dgm:pt>
    <dgm:pt modelId="{690A9953-2CFD-4F42-A15C-04060F382A49}" type="parTrans" cxnId="{E675062E-4DA3-484D-A279-7EFAF44B52EB}">
      <dgm:prSet/>
      <dgm:spPr/>
      <dgm:t>
        <a:bodyPr/>
        <a:lstStyle/>
        <a:p>
          <a:endParaRPr lang="es-MX"/>
        </a:p>
      </dgm:t>
    </dgm:pt>
    <dgm:pt modelId="{4A543ADE-E9E4-403D-A4DC-C899CF12CF62}" type="sibTrans" cxnId="{E675062E-4DA3-484D-A279-7EFAF44B52EB}">
      <dgm:prSet/>
      <dgm:spPr/>
      <dgm:t>
        <a:bodyPr/>
        <a:lstStyle/>
        <a:p>
          <a:endParaRPr lang="es-MX"/>
        </a:p>
      </dgm:t>
    </dgm:pt>
    <dgm:pt modelId="{9AFE8145-8BBE-4593-8033-846EEF1F8A84}" type="pres">
      <dgm:prSet presAssocID="{08D11796-07CF-48EE-BB73-1F5454222605}" presName="linearFlow" presStyleCnt="0">
        <dgm:presLayoutVars>
          <dgm:dir/>
          <dgm:resizeHandles val="exact"/>
        </dgm:presLayoutVars>
      </dgm:prSet>
      <dgm:spPr/>
    </dgm:pt>
    <dgm:pt modelId="{AB6ABB7E-12A1-4AFE-BDCE-1F917993B23A}" type="pres">
      <dgm:prSet presAssocID="{19A445F4-9500-4CE5-869B-E2D9EC216E58}" presName="composite" presStyleCnt="0"/>
      <dgm:spPr/>
    </dgm:pt>
    <dgm:pt modelId="{284DA61D-9AD1-45B7-BD00-74ED0C3F782D}" type="pres">
      <dgm:prSet presAssocID="{19A445F4-9500-4CE5-869B-E2D9EC216E58}" presName="imgShp" presStyleLbl="fgImgPlace1" presStyleIdx="0" presStyleCnt="3" custLinFactNeighborX="-52344" custLinFactNeighborY="2572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84507675-9132-44B0-B27C-55F18AAF5542}" type="pres">
      <dgm:prSet presAssocID="{19A445F4-9500-4CE5-869B-E2D9EC216E58}" presName="txShp" presStyleLbl="node1" presStyleIdx="0" presStyleCnt="3" custLinFactNeighborX="20905" custLinFactNeighborY="-1683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3D93B80-9232-4145-B7F8-B204E160F2B2}" type="pres">
      <dgm:prSet presAssocID="{35AF772F-DFC3-4F66-BDC2-5394046E5D96}" presName="spacing" presStyleCnt="0"/>
      <dgm:spPr/>
    </dgm:pt>
    <dgm:pt modelId="{FF8E218D-E0D0-4B80-BEDF-DF277922751A}" type="pres">
      <dgm:prSet presAssocID="{C507A93A-DC7C-4E35-B605-F6780406B3BC}" presName="composite" presStyleCnt="0"/>
      <dgm:spPr/>
    </dgm:pt>
    <dgm:pt modelId="{FFDF8D16-BB31-4C9F-90AA-BAB91AC1EF21}" type="pres">
      <dgm:prSet presAssocID="{C507A93A-DC7C-4E35-B605-F6780406B3BC}" presName="imgShp" presStyleLbl="fgImgPlace1" presStyleIdx="1" presStyleCnt="3" custLinFactNeighborX="-58733" custLinFactNeighborY="2175"/>
      <dgm:spPr/>
    </dgm:pt>
    <dgm:pt modelId="{17C1E718-AE20-4F34-B2E2-B46A1B7D8AFB}" type="pres">
      <dgm:prSet presAssocID="{C507A93A-DC7C-4E35-B605-F6780406B3BC}" presName="txShp" presStyleLbl="node1" presStyleIdx="1" presStyleCnt="3" custLinFactNeighborX="20118" custLinFactNeighborY="-2029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F79EC1F-F201-48E9-A3F1-3193981A9B5B}" type="pres">
      <dgm:prSet presAssocID="{1725C606-74A6-43F0-972E-24C678EFA8DE}" presName="spacing" presStyleCnt="0"/>
      <dgm:spPr/>
    </dgm:pt>
    <dgm:pt modelId="{9BE8B810-2335-4A71-8D48-8D4C5C8715E9}" type="pres">
      <dgm:prSet presAssocID="{5BD1FC6B-C7D9-400D-B09F-229B5E466537}" presName="composite" presStyleCnt="0"/>
      <dgm:spPr/>
    </dgm:pt>
    <dgm:pt modelId="{0A510696-7DC0-49FB-BD39-A1B2E8528E67}" type="pres">
      <dgm:prSet presAssocID="{5BD1FC6B-C7D9-400D-B09F-229B5E466537}" presName="imgShp" presStyleLbl="fgImgPlace1" presStyleIdx="2" presStyleCnt="3"/>
      <dgm:spPr/>
    </dgm:pt>
    <dgm:pt modelId="{0A03C9D5-B4D0-43B4-A6F6-F68C1C9F463A}" type="pres">
      <dgm:prSet presAssocID="{5BD1FC6B-C7D9-400D-B09F-229B5E466537}" presName="txShp" presStyleLbl="node1" presStyleIdx="2" presStyleCnt="3" custLinFactNeighborX="19436" custLinFactNeighborY="-2091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8ED80BAB-C72A-40EA-A513-AA36CCF55CAA}" type="presOf" srcId="{5BD1FC6B-C7D9-400D-B09F-229B5E466537}" destId="{0A03C9D5-B4D0-43B4-A6F6-F68C1C9F463A}" srcOrd="0" destOrd="0" presId="urn:microsoft.com/office/officeart/2005/8/layout/vList3"/>
    <dgm:cxn modelId="{BE9009C7-C3E1-4E34-99B1-E387D4FFB365}" type="presOf" srcId="{08D11796-07CF-48EE-BB73-1F5454222605}" destId="{9AFE8145-8BBE-4593-8033-846EEF1F8A84}" srcOrd="0" destOrd="0" presId="urn:microsoft.com/office/officeart/2005/8/layout/vList3"/>
    <dgm:cxn modelId="{FD6D5564-1DC5-41D3-9FA7-737D17AD131A}" type="presOf" srcId="{19A445F4-9500-4CE5-869B-E2D9EC216E58}" destId="{84507675-9132-44B0-B27C-55F18AAF5542}" srcOrd="0" destOrd="0" presId="urn:microsoft.com/office/officeart/2005/8/layout/vList3"/>
    <dgm:cxn modelId="{54486ABD-0AEA-4060-B3D7-FDEE4BA22F55}" srcId="{08D11796-07CF-48EE-BB73-1F5454222605}" destId="{C507A93A-DC7C-4E35-B605-F6780406B3BC}" srcOrd="1" destOrd="0" parTransId="{E7E1E536-3F54-46D2-BD94-23FB84C78A7B}" sibTransId="{1725C606-74A6-43F0-972E-24C678EFA8DE}"/>
    <dgm:cxn modelId="{1634C356-180A-4831-8377-96D61B804A05}" type="presOf" srcId="{C507A93A-DC7C-4E35-B605-F6780406B3BC}" destId="{17C1E718-AE20-4F34-B2E2-B46A1B7D8AFB}" srcOrd="0" destOrd="0" presId="urn:microsoft.com/office/officeart/2005/8/layout/vList3"/>
    <dgm:cxn modelId="{E675062E-4DA3-484D-A279-7EFAF44B52EB}" srcId="{08D11796-07CF-48EE-BB73-1F5454222605}" destId="{5BD1FC6B-C7D9-400D-B09F-229B5E466537}" srcOrd="2" destOrd="0" parTransId="{690A9953-2CFD-4F42-A15C-04060F382A49}" sibTransId="{4A543ADE-E9E4-403D-A4DC-C899CF12CF62}"/>
    <dgm:cxn modelId="{E5BF6467-4C4F-4351-929C-AA7DCC1C85C7}" srcId="{08D11796-07CF-48EE-BB73-1F5454222605}" destId="{19A445F4-9500-4CE5-869B-E2D9EC216E58}" srcOrd="0" destOrd="0" parTransId="{E886161D-35F9-483B-BC62-308631690CA3}" sibTransId="{35AF772F-DFC3-4F66-BDC2-5394046E5D96}"/>
    <dgm:cxn modelId="{7B82B39B-E117-446F-9FBF-BF4A31A47671}" type="presParOf" srcId="{9AFE8145-8BBE-4593-8033-846EEF1F8A84}" destId="{AB6ABB7E-12A1-4AFE-BDCE-1F917993B23A}" srcOrd="0" destOrd="0" presId="urn:microsoft.com/office/officeart/2005/8/layout/vList3"/>
    <dgm:cxn modelId="{161DE1C5-3F48-46DA-96D8-6111B3AEFC67}" type="presParOf" srcId="{AB6ABB7E-12A1-4AFE-BDCE-1F917993B23A}" destId="{284DA61D-9AD1-45B7-BD00-74ED0C3F782D}" srcOrd="0" destOrd="0" presId="urn:microsoft.com/office/officeart/2005/8/layout/vList3"/>
    <dgm:cxn modelId="{C708D69D-8CBD-40B2-A635-8C109E9725FF}" type="presParOf" srcId="{AB6ABB7E-12A1-4AFE-BDCE-1F917993B23A}" destId="{84507675-9132-44B0-B27C-55F18AAF5542}" srcOrd="1" destOrd="0" presId="urn:microsoft.com/office/officeart/2005/8/layout/vList3"/>
    <dgm:cxn modelId="{3B35D2FD-DB48-4BDA-965F-F05404BE53A2}" type="presParOf" srcId="{9AFE8145-8BBE-4593-8033-846EEF1F8A84}" destId="{93D93B80-9232-4145-B7F8-B204E160F2B2}" srcOrd="1" destOrd="0" presId="urn:microsoft.com/office/officeart/2005/8/layout/vList3"/>
    <dgm:cxn modelId="{259F98EA-93E2-4618-85B3-D6FA09B035BF}" type="presParOf" srcId="{9AFE8145-8BBE-4593-8033-846EEF1F8A84}" destId="{FF8E218D-E0D0-4B80-BEDF-DF277922751A}" srcOrd="2" destOrd="0" presId="urn:microsoft.com/office/officeart/2005/8/layout/vList3"/>
    <dgm:cxn modelId="{7699C833-ABDC-47D6-A98A-433EED8BEDFA}" type="presParOf" srcId="{FF8E218D-E0D0-4B80-BEDF-DF277922751A}" destId="{FFDF8D16-BB31-4C9F-90AA-BAB91AC1EF21}" srcOrd="0" destOrd="0" presId="urn:microsoft.com/office/officeart/2005/8/layout/vList3"/>
    <dgm:cxn modelId="{36CC0315-D3D0-480C-B278-5532E9164876}" type="presParOf" srcId="{FF8E218D-E0D0-4B80-BEDF-DF277922751A}" destId="{17C1E718-AE20-4F34-B2E2-B46A1B7D8AFB}" srcOrd="1" destOrd="0" presId="urn:microsoft.com/office/officeart/2005/8/layout/vList3"/>
    <dgm:cxn modelId="{D5807DC2-F67E-476C-91CB-D5735BC3B9F7}" type="presParOf" srcId="{9AFE8145-8BBE-4593-8033-846EEF1F8A84}" destId="{AF79EC1F-F201-48E9-A3F1-3193981A9B5B}" srcOrd="3" destOrd="0" presId="urn:microsoft.com/office/officeart/2005/8/layout/vList3"/>
    <dgm:cxn modelId="{A06761A9-6C53-42A3-8409-4661C164E0E0}" type="presParOf" srcId="{9AFE8145-8BBE-4593-8033-846EEF1F8A84}" destId="{9BE8B810-2335-4A71-8D48-8D4C5C8715E9}" srcOrd="4" destOrd="0" presId="urn:microsoft.com/office/officeart/2005/8/layout/vList3"/>
    <dgm:cxn modelId="{82962E4D-B40B-4751-9EC0-58F26E3181E1}" type="presParOf" srcId="{9BE8B810-2335-4A71-8D48-8D4C5C8715E9}" destId="{0A510696-7DC0-49FB-BD39-A1B2E8528E67}" srcOrd="0" destOrd="0" presId="urn:microsoft.com/office/officeart/2005/8/layout/vList3"/>
    <dgm:cxn modelId="{4E6AE331-6C71-4921-A71C-953D39C03F3B}" type="presParOf" srcId="{9BE8B810-2335-4A71-8D48-8D4C5C8715E9}" destId="{0A03C9D5-B4D0-43B4-A6F6-F68C1C9F463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0C2E69E-F9DA-4032-9A79-AE6982F6DB0F}" type="doc">
      <dgm:prSet loTypeId="urn:microsoft.com/office/officeart/2005/8/layout/h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334FBC85-7501-4EE2-82E1-3A20E55C3A99}">
      <dgm:prSet phldrT="[Texto]" custT="1"/>
      <dgm:spPr/>
      <dgm:t>
        <a:bodyPr/>
        <a:lstStyle/>
        <a:p>
          <a:endParaRPr lang="es-MX" sz="2700" dirty="0" smtClean="0"/>
        </a:p>
        <a:p>
          <a:r>
            <a:rPr lang="es-MX" sz="2800" dirty="0" smtClean="0"/>
            <a:t>Planeación</a:t>
          </a:r>
          <a:endParaRPr lang="es-MX" sz="2800" dirty="0"/>
        </a:p>
      </dgm:t>
    </dgm:pt>
    <dgm:pt modelId="{0DC7778C-5739-4BAC-9516-D77E80F5B507}" type="parTrans" cxnId="{535E5291-1E84-4B7A-93F4-FBE5668337D4}">
      <dgm:prSet/>
      <dgm:spPr/>
      <dgm:t>
        <a:bodyPr/>
        <a:lstStyle/>
        <a:p>
          <a:endParaRPr lang="es-MX"/>
        </a:p>
      </dgm:t>
    </dgm:pt>
    <dgm:pt modelId="{A962FCB0-EAED-4EBC-A06E-7555820E8E27}" type="sibTrans" cxnId="{535E5291-1E84-4B7A-93F4-FBE5668337D4}">
      <dgm:prSet/>
      <dgm:spPr/>
      <dgm:t>
        <a:bodyPr/>
        <a:lstStyle/>
        <a:p>
          <a:endParaRPr lang="es-MX"/>
        </a:p>
      </dgm:t>
    </dgm:pt>
    <dgm:pt modelId="{22AE46DC-AD2E-44EB-B5FA-D85D3566208C}">
      <dgm:prSet phldrT="[Texto]" custT="1"/>
      <dgm:spPr/>
      <dgm:t>
        <a:bodyPr/>
        <a:lstStyle/>
        <a:p>
          <a:r>
            <a:rPr lang="es-MX" sz="2400" dirty="0" smtClean="0"/>
            <a:t>Planeación cuidadosa y abarcando los dos grados </a:t>
          </a:r>
          <a:endParaRPr lang="es-MX" sz="2400" dirty="0"/>
        </a:p>
      </dgm:t>
    </dgm:pt>
    <dgm:pt modelId="{5ECF8D0E-7DB6-437E-8F45-81D8C92F518B}" type="parTrans" cxnId="{FC463806-A4E0-4527-83C8-05DFD31E0F42}">
      <dgm:prSet/>
      <dgm:spPr/>
      <dgm:t>
        <a:bodyPr/>
        <a:lstStyle/>
        <a:p>
          <a:endParaRPr lang="es-MX"/>
        </a:p>
      </dgm:t>
    </dgm:pt>
    <dgm:pt modelId="{D3CE9804-CD35-4916-9755-0561F4F154D1}" type="sibTrans" cxnId="{FC463806-A4E0-4527-83C8-05DFD31E0F42}">
      <dgm:prSet/>
      <dgm:spPr/>
      <dgm:t>
        <a:bodyPr/>
        <a:lstStyle/>
        <a:p>
          <a:endParaRPr lang="es-MX"/>
        </a:p>
      </dgm:t>
    </dgm:pt>
    <dgm:pt modelId="{07E9D546-A37F-4012-A7CE-572895CDF8DE}">
      <dgm:prSet phldrT="[Texto]" custT="1"/>
      <dgm:spPr/>
      <dgm:t>
        <a:bodyPr/>
        <a:lstStyle/>
        <a:p>
          <a:r>
            <a:rPr lang="es-MX" sz="2400" dirty="0" smtClean="0"/>
            <a:t>Implica conocimiento profundo de planes de estudio</a:t>
          </a:r>
          <a:endParaRPr lang="es-MX" sz="2400" dirty="0"/>
        </a:p>
      </dgm:t>
    </dgm:pt>
    <dgm:pt modelId="{A31C1942-76EF-4CC6-832B-263BD3418EA5}" type="parTrans" cxnId="{19FDE019-E079-4435-A1FA-E84735BAF3FD}">
      <dgm:prSet/>
      <dgm:spPr/>
      <dgm:t>
        <a:bodyPr/>
        <a:lstStyle/>
        <a:p>
          <a:endParaRPr lang="es-MX"/>
        </a:p>
      </dgm:t>
    </dgm:pt>
    <dgm:pt modelId="{BABCB5E8-858D-4802-8FA5-CB26AC298E57}" type="sibTrans" cxnId="{19FDE019-E079-4435-A1FA-E84735BAF3FD}">
      <dgm:prSet/>
      <dgm:spPr/>
      <dgm:t>
        <a:bodyPr/>
        <a:lstStyle/>
        <a:p>
          <a:endParaRPr lang="es-MX"/>
        </a:p>
      </dgm:t>
    </dgm:pt>
    <dgm:pt modelId="{A86009DD-E21D-4988-9450-E2C10EFA42A6}">
      <dgm:prSet phldrT="[Texto]" custT="1"/>
      <dgm:spPr/>
      <dgm:t>
        <a:bodyPr/>
        <a:lstStyle/>
        <a:p>
          <a:endParaRPr lang="es-MX" sz="2700" dirty="0" smtClean="0"/>
        </a:p>
        <a:p>
          <a:r>
            <a:rPr lang="es-MX" sz="2800" dirty="0" smtClean="0"/>
            <a:t>Estrategias</a:t>
          </a:r>
          <a:endParaRPr lang="es-MX" sz="2800" dirty="0"/>
        </a:p>
      </dgm:t>
    </dgm:pt>
    <dgm:pt modelId="{1CA90453-9ACA-436A-8EF1-6EB8499539B3}" type="parTrans" cxnId="{0FF82C91-0B15-4C0A-87EF-CF0FE99F4C10}">
      <dgm:prSet/>
      <dgm:spPr/>
      <dgm:t>
        <a:bodyPr/>
        <a:lstStyle/>
        <a:p>
          <a:endParaRPr lang="es-MX"/>
        </a:p>
      </dgm:t>
    </dgm:pt>
    <dgm:pt modelId="{1E470BBE-37B4-46F1-8812-F75BE3382418}" type="sibTrans" cxnId="{0FF82C91-0B15-4C0A-87EF-CF0FE99F4C10}">
      <dgm:prSet/>
      <dgm:spPr/>
      <dgm:t>
        <a:bodyPr/>
        <a:lstStyle/>
        <a:p>
          <a:endParaRPr lang="es-MX"/>
        </a:p>
      </dgm:t>
    </dgm:pt>
    <dgm:pt modelId="{1E5F9D80-62D0-4AFC-98C4-D6BFB960FDF3}">
      <dgm:prSet phldrT="[Texto]" custT="1"/>
      <dgm:spPr/>
      <dgm:t>
        <a:bodyPr/>
        <a:lstStyle/>
        <a:p>
          <a:r>
            <a:rPr lang="es-MX" sz="2400" dirty="0" smtClean="0"/>
            <a:t>Trabajo por consignas (desarrollo de autonomía)</a:t>
          </a:r>
          <a:endParaRPr lang="es-MX" sz="2400" dirty="0"/>
        </a:p>
      </dgm:t>
    </dgm:pt>
    <dgm:pt modelId="{60636E37-79D0-4613-82C9-E2745061CDB1}" type="parTrans" cxnId="{C06BA241-7EA5-4DF5-8BB4-42AB52F2069B}">
      <dgm:prSet/>
      <dgm:spPr/>
      <dgm:t>
        <a:bodyPr/>
        <a:lstStyle/>
        <a:p>
          <a:endParaRPr lang="es-MX"/>
        </a:p>
      </dgm:t>
    </dgm:pt>
    <dgm:pt modelId="{C4E15072-0AB6-40DE-9FA5-2C4015BC9BB8}" type="sibTrans" cxnId="{C06BA241-7EA5-4DF5-8BB4-42AB52F2069B}">
      <dgm:prSet/>
      <dgm:spPr/>
      <dgm:t>
        <a:bodyPr/>
        <a:lstStyle/>
        <a:p>
          <a:endParaRPr lang="es-MX"/>
        </a:p>
      </dgm:t>
    </dgm:pt>
    <dgm:pt modelId="{B0E8764E-7027-4C36-B15C-251B9DD9E128}">
      <dgm:prSet phldrT="[Texto]" custT="1"/>
      <dgm:spPr/>
      <dgm:t>
        <a:bodyPr/>
        <a:lstStyle/>
        <a:p>
          <a:r>
            <a:rPr lang="es-MX" sz="2400" dirty="0" smtClean="0"/>
            <a:t>Uso de mapas mentales, conceptuales, cuadros sinópticos</a:t>
          </a:r>
          <a:endParaRPr lang="es-MX" sz="2400" dirty="0"/>
        </a:p>
      </dgm:t>
    </dgm:pt>
    <dgm:pt modelId="{17097FE4-BE40-4241-82E8-9E96453AE6C5}" type="parTrans" cxnId="{4B8F22D9-6B0E-4027-981C-4B6602E55A66}">
      <dgm:prSet/>
      <dgm:spPr/>
      <dgm:t>
        <a:bodyPr/>
        <a:lstStyle/>
        <a:p>
          <a:endParaRPr lang="es-MX"/>
        </a:p>
      </dgm:t>
    </dgm:pt>
    <dgm:pt modelId="{E37572EF-70DF-4F83-8869-1F02F08DE05F}" type="sibTrans" cxnId="{4B8F22D9-6B0E-4027-981C-4B6602E55A66}">
      <dgm:prSet/>
      <dgm:spPr/>
      <dgm:t>
        <a:bodyPr/>
        <a:lstStyle/>
        <a:p>
          <a:endParaRPr lang="es-MX"/>
        </a:p>
      </dgm:t>
    </dgm:pt>
    <dgm:pt modelId="{75657246-41BC-4AAC-B406-9F3713DE448B}">
      <dgm:prSet phldrT="[Texto]"/>
      <dgm:spPr/>
      <dgm:t>
        <a:bodyPr/>
        <a:lstStyle/>
        <a:p>
          <a:endParaRPr lang="es-MX" sz="2100" dirty="0"/>
        </a:p>
      </dgm:t>
    </dgm:pt>
    <dgm:pt modelId="{6CB90AB6-5DFA-47E8-A2EA-22460AC58ED1}" type="parTrans" cxnId="{9711899B-44F6-4308-87B7-C8FC31FBC9A8}">
      <dgm:prSet/>
      <dgm:spPr/>
      <dgm:t>
        <a:bodyPr/>
        <a:lstStyle/>
        <a:p>
          <a:endParaRPr lang="es-MX"/>
        </a:p>
      </dgm:t>
    </dgm:pt>
    <dgm:pt modelId="{B670197C-2389-4BC4-8AC7-619BF2D95F66}" type="sibTrans" cxnId="{9711899B-44F6-4308-87B7-C8FC31FBC9A8}">
      <dgm:prSet/>
      <dgm:spPr/>
      <dgm:t>
        <a:bodyPr/>
        <a:lstStyle/>
        <a:p>
          <a:endParaRPr lang="es-MX"/>
        </a:p>
      </dgm:t>
    </dgm:pt>
    <dgm:pt modelId="{F65D095F-1804-4DB9-9F33-40C46E4529C1}">
      <dgm:prSet phldrT="[Texto]" custT="1"/>
      <dgm:spPr/>
      <dgm:t>
        <a:bodyPr/>
        <a:lstStyle/>
        <a:p>
          <a:r>
            <a:rPr lang="es-MX" sz="2400" dirty="0" smtClean="0"/>
            <a:t>No perder de vista los propósitos (aprendizajes esperados) para cada grado. Profundidad</a:t>
          </a:r>
          <a:endParaRPr lang="es-MX" sz="2400" dirty="0"/>
        </a:p>
      </dgm:t>
    </dgm:pt>
    <dgm:pt modelId="{4A3789D4-5213-402E-BC63-4B9C97BD95F5}" type="parTrans" cxnId="{8B22FC83-DD50-4705-B290-FABE8B222D82}">
      <dgm:prSet/>
      <dgm:spPr/>
      <dgm:t>
        <a:bodyPr/>
        <a:lstStyle/>
        <a:p>
          <a:endParaRPr lang="es-MX"/>
        </a:p>
      </dgm:t>
    </dgm:pt>
    <dgm:pt modelId="{A2B2CA7C-DB7C-4D6B-9E1B-1AB8A1BFA962}" type="sibTrans" cxnId="{8B22FC83-DD50-4705-B290-FABE8B222D82}">
      <dgm:prSet/>
      <dgm:spPr/>
      <dgm:t>
        <a:bodyPr/>
        <a:lstStyle/>
        <a:p>
          <a:endParaRPr lang="es-MX"/>
        </a:p>
      </dgm:t>
    </dgm:pt>
    <dgm:pt modelId="{326EEF76-1EA6-4BEC-AAB8-5166DB38D235}">
      <dgm:prSet phldrT="[Texto]" custT="1"/>
      <dgm:spPr/>
      <dgm:t>
        <a:bodyPr/>
        <a:lstStyle/>
        <a:p>
          <a:r>
            <a:rPr lang="es-MX" sz="2400" dirty="0" smtClean="0"/>
            <a:t>Alumnos monitores. </a:t>
          </a:r>
          <a:endParaRPr lang="es-MX" sz="2400" dirty="0"/>
        </a:p>
      </dgm:t>
    </dgm:pt>
    <dgm:pt modelId="{E9A30722-B82D-41D8-82B3-2D5951D976C4}" type="parTrans" cxnId="{6ABD9EC7-2092-4F99-B9B8-2C18E35482C8}">
      <dgm:prSet/>
      <dgm:spPr/>
      <dgm:t>
        <a:bodyPr/>
        <a:lstStyle/>
        <a:p>
          <a:endParaRPr lang="es-MX"/>
        </a:p>
      </dgm:t>
    </dgm:pt>
    <dgm:pt modelId="{5C45A156-C979-44D3-BC42-022439F4DA12}" type="sibTrans" cxnId="{6ABD9EC7-2092-4F99-B9B8-2C18E35482C8}">
      <dgm:prSet/>
      <dgm:spPr/>
      <dgm:t>
        <a:bodyPr/>
        <a:lstStyle/>
        <a:p>
          <a:endParaRPr lang="es-MX"/>
        </a:p>
      </dgm:t>
    </dgm:pt>
    <dgm:pt modelId="{D5B9A923-76AB-41AB-85CD-B0270EE13694}">
      <dgm:prSet phldrT="[Texto]" custT="1"/>
      <dgm:spPr/>
      <dgm:t>
        <a:bodyPr/>
        <a:lstStyle/>
        <a:p>
          <a:r>
            <a:rPr lang="es-MX" sz="2400" dirty="0" smtClean="0"/>
            <a:t>Trabajo colaborativo y fichero en la asignatura de matemáticas </a:t>
          </a:r>
          <a:endParaRPr lang="es-MX" sz="2400" dirty="0"/>
        </a:p>
      </dgm:t>
    </dgm:pt>
    <dgm:pt modelId="{38B61B90-6716-4561-AB6A-2291F14B1555}" type="parTrans" cxnId="{C6B20FA0-181E-43CB-99F5-399C1764864B}">
      <dgm:prSet/>
      <dgm:spPr/>
      <dgm:t>
        <a:bodyPr/>
        <a:lstStyle/>
        <a:p>
          <a:endParaRPr lang="es-MX"/>
        </a:p>
      </dgm:t>
    </dgm:pt>
    <dgm:pt modelId="{268BDB16-F721-4525-81CB-5EB9640F5697}" type="sibTrans" cxnId="{C6B20FA0-181E-43CB-99F5-399C1764864B}">
      <dgm:prSet/>
      <dgm:spPr/>
      <dgm:t>
        <a:bodyPr/>
        <a:lstStyle/>
        <a:p>
          <a:endParaRPr lang="es-MX"/>
        </a:p>
      </dgm:t>
    </dgm:pt>
    <dgm:pt modelId="{748FC393-4064-45E1-9F97-3B930ACF00A9}">
      <dgm:prSet phldrT="[Texto]" custT="1"/>
      <dgm:spPr/>
      <dgm:t>
        <a:bodyPr/>
        <a:lstStyle/>
        <a:p>
          <a:r>
            <a:rPr lang="es-MX" sz="2400" dirty="0" smtClean="0"/>
            <a:t>Comprensión lectora como tema transversal </a:t>
          </a:r>
          <a:endParaRPr lang="es-MX" sz="2400" dirty="0"/>
        </a:p>
      </dgm:t>
    </dgm:pt>
    <dgm:pt modelId="{997D23E9-FF16-40A6-97BF-578C9D83C2F1}" type="parTrans" cxnId="{BBBB844B-B75C-4D07-82AE-88AA421831FF}">
      <dgm:prSet/>
      <dgm:spPr/>
      <dgm:t>
        <a:bodyPr/>
        <a:lstStyle/>
        <a:p>
          <a:endParaRPr lang="es-MX"/>
        </a:p>
      </dgm:t>
    </dgm:pt>
    <dgm:pt modelId="{68A89066-D379-49F1-91F7-DF32DFA932CE}" type="sibTrans" cxnId="{BBBB844B-B75C-4D07-82AE-88AA421831FF}">
      <dgm:prSet/>
      <dgm:spPr/>
      <dgm:t>
        <a:bodyPr/>
        <a:lstStyle/>
        <a:p>
          <a:endParaRPr lang="es-MX"/>
        </a:p>
      </dgm:t>
    </dgm:pt>
    <dgm:pt modelId="{E855D461-A7CF-4DA5-98D1-300B80F4EF55}">
      <dgm:prSet phldrT="[Texto]" custT="1"/>
      <dgm:spPr/>
      <dgm:t>
        <a:bodyPr/>
        <a:lstStyle/>
        <a:p>
          <a:r>
            <a:rPr lang="es-MX" sz="2400" dirty="0" smtClean="0"/>
            <a:t>Círculo de lectores</a:t>
          </a:r>
          <a:endParaRPr lang="es-MX" sz="2400" dirty="0"/>
        </a:p>
      </dgm:t>
    </dgm:pt>
    <dgm:pt modelId="{84F1E30F-B2EA-49F9-9DB7-5C33E06CBCDE}" type="parTrans" cxnId="{5EF12E86-F0C2-4922-90A8-5F4E3BD82762}">
      <dgm:prSet/>
      <dgm:spPr/>
      <dgm:t>
        <a:bodyPr/>
        <a:lstStyle/>
        <a:p>
          <a:endParaRPr lang="es-MX"/>
        </a:p>
      </dgm:t>
    </dgm:pt>
    <dgm:pt modelId="{92E96EA5-32B5-496E-95DF-ACADC4EA667F}" type="sibTrans" cxnId="{5EF12E86-F0C2-4922-90A8-5F4E3BD82762}">
      <dgm:prSet/>
      <dgm:spPr/>
      <dgm:t>
        <a:bodyPr/>
        <a:lstStyle/>
        <a:p>
          <a:endParaRPr lang="es-MX"/>
        </a:p>
      </dgm:t>
    </dgm:pt>
    <dgm:pt modelId="{239F7799-7C08-4E74-8D19-E3507A6B43D4}">
      <dgm:prSet phldrT="[Texto]" custT="1"/>
      <dgm:spPr/>
      <dgm:t>
        <a:bodyPr/>
        <a:lstStyle/>
        <a:p>
          <a:r>
            <a:rPr lang="es-MX" sz="2400" dirty="0" err="1" smtClean="0"/>
            <a:t>Coevaluación</a:t>
          </a:r>
          <a:r>
            <a:rPr lang="es-MX" sz="2400" dirty="0" smtClean="0"/>
            <a:t>. </a:t>
          </a:r>
          <a:endParaRPr lang="es-MX" sz="2400" dirty="0"/>
        </a:p>
      </dgm:t>
    </dgm:pt>
    <dgm:pt modelId="{2FC1E499-9163-4268-84C7-81D4069EF97D}" type="parTrans" cxnId="{289E1F4E-3002-4006-B00A-A0668ABA8E2D}">
      <dgm:prSet/>
      <dgm:spPr/>
    </dgm:pt>
    <dgm:pt modelId="{86AD629D-9158-4F76-97A5-90C1FA6DECC3}" type="sibTrans" cxnId="{289E1F4E-3002-4006-B00A-A0668ABA8E2D}">
      <dgm:prSet/>
      <dgm:spPr/>
    </dgm:pt>
    <dgm:pt modelId="{F3584F5E-F933-4083-9BEE-7DC45BE8656D}" type="pres">
      <dgm:prSet presAssocID="{60C2E69E-F9DA-4032-9A79-AE6982F6DB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47AB5F3D-1795-47E8-8E08-292F906F8373}" type="pres">
      <dgm:prSet presAssocID="{334FBC85-7501-4EE2-82E1-3A20E55C3A9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CCBE592-2356-4CB3-B3B5-68E69E63A6F7}" type="pres">
      <dgm:prSet presAssocID="{A962FCB0-EAED-4EBC-A06E-7555820E8E27}" presName="sibTrans" presStyleCnt="0"/>
      <dgm:spPr/>
    </dgm:pt>
    <dgm:pt modelId="{F1BC26C0-F586-4A8A-8184-E7282AC20B29}" type="pres">
      <dgm:prSet presAssocID="{A86009DD-E21D-4988-9450-E2C10EFA42A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C4B8C3E-B9AF-4F8A-927B-1D50AE00B5BE}" type="presOf" srcId="{239F7799-7C08-4E74-8D19-E3507A6B43D4}" destId="{47AB5F3D-1795-47E8-8E08-292F906F8373}" srcOrd="0" destOrd="5" presId="urn:microsoft.com/office/officeart/2005/8/layout/hList6"/>
    <dgm:cxn modelId="{19FDE019-E079-4435-A1FA-E84735BAF3FD}" srcId="{334FBC85-7501-4EE2-82E1-3A20E55C3A99}" destId="{07E9D546-A37F-4012-A7CE-572895CDF8DE}" srcOrd="1" destOrd="0" parTransId="{A31C1942-76EF-4CC6-832B-263BD3418EA5}" sibTransId="{BABCB5E8-858D-4802-8FA5-CB26AC298E57}"/>
    <dgm:cxn modelId="{6ABD9EC7-2092-4F99-B9B8-2C18E35482C8}" srcId="{334FBC85-7501-4EE2-82E1-3A20E55C3A99}" destId="{326EEF76-1EA6-4BEC-AAB8-5166DB38D235}" srcOrd="3" destOrd="0" parTransId="{E9A30722-B82D-41D8-82B3-2D5951D976C4}" sibTransId="{5C45A156-C979-44D3-BC42-022439F4DA12}"/>
    <dgm:cxn modelId="{FC463806-A4E0-4527-83C8-05DFD31E0F42}" srcId="{334FBC85-7501-4EE2-82E1-3A20E55C3A99}" destId="{22AE46DC-AD2E-44EB-B5FA-D85D3566208C}" srcOrd="0" destOrd="0" parTransId="{5ECF8D0E-7DB6-437E-8F45-81D8C92F518B}" sibTransId="{D3CE9804-CD35-4916-9755-0561F4F154D1}"/>
    <dgm:cxn modelId="{6BFC1DAC-D5FE-4CA1-BF82-A9B76F732E07}" type="presOf" srcId="{748FC393-4064-45E1-9F97-3B930ACF00A9}" destId="{F1BC26C0-F586-4A8A-8184-E7282AC20B29}" srcOrd="0" destOrd="4" presId="urn:microsoft.com/office/officeart/2005/8/layout/hList6"/>
    <dgm:cxn modelId="{BBBB844B-B75C-4D07-82AE-88AA421831FF}" srcId="{A86009DD-E21D-4988-9450-E2C10EFA42A6}" destId="{748FC393-4064-45E1-9F97-3B930ACF00A9}" srcOrd="3" destOrd="0" parTransId="{997D23E9-FF16-40A6-97BF-578C9D83C2F1}" sibTransId="{68A89066-D379-49F1-91F7-DF32DFA932CE}"/>
    <dgm:cxn modelId="{C06BA241-7EA5-4DF5-8BB4-42AB52F2069B}" srcId="{A86009DD-E21D-4988-9450-E2C10EFA42A6}" destId="{1E5F9D80-62D0-4AFC-98C4-D6BFB960FDF3}" srcOrd="0" destOrd="0" parTransId="{60636E37-79D0-4613-82C9-E2745061CDB1}" sibTransId="{C4E15072-0AB6-40DE-9FA5-2C4015BC9BB8}"/>
    <dgm:cxn modelId="{DF18A304-4090-443A-AAB0-D7674B7801C0}" type="presOf" srcId="{1E5F9D80-62D0-4AFC-98C4-D6BFB960FDF3}" destId="{F1BC26C0-F586-4A8A-8184-E7282AC20B29}" srcOrd="0" destOrd="1" presId="urn:microsoft.com/office/officeart/2005/8/layout/hList6"/>
    <dgm:cxn modelId="{87519CDB-B133-40BB-AB71-3A4E59913BF1}" type="presOf" srcId="{334FBC85-7501-4EE2-82E1-3A20E55C3A99}" destId="{47AB5F3D-1795-47E8-8E08-292F906F8373}" srcOrd="0" destOrd="0" presId="urn:microsoft.com/office/officeart/2005/8/layout/hList6"/>
    <dgm:cxn modelId="{E4D281DE-0EEC-4859-A60D-8E3244E765F6}" type="presOf" srcId="{22AE46DC-AD2E-44EB-B5FA-D85D3566208C}" destId="{47AB5F3D-1795-47E8-8E08-292F906F8373}" srcOrd="0" destOrd="1" presId="urn:microsoft.com/office/officeart/2005/8/layout/hList6"/>
    <dgm:cxn modelId="{5A49EADE-F95D-4879-988A-A17B402ACC73}" type="presOf" srcId="{B0E8764E-7027-4C36-B15C-251B9DD9E128}" destId="{F1BC26C0-F586-4A8A-8184-E7282AC20B29}" srcOrd="0" destOrd="3" presId="urn:microsoft.com/office/officeart/2005/8/layout/hList6"/>
    <dgm:cxn modelId="{DED4FAEE-108B-4803-81BD-50A2A1D79445}" type="presOf" srcId="{60C2E69E-F9DA-4032-9A79-AE6982F6DB0F}" destId="{F3584F5E-F933-4083-9BEE-7DC45BE8656D}" srcOrd="0" destOrd="0" presId="urn:microsoft.com/office/officeart/2005/8/layout/hList6"/>
    <dgm:cxn modelId="{151E51E1-E0D4-426B-B84B-C3D2792C4D2C}" type="presOf" srcId="{F65D095F-1804-4DB9-9F33-40C46E4529C1}" destId="{47AB5F3D-1795-47E8-8E08-292F906F8373}" srcOrd="0" destOrd="3" presId="urn:microsoft.com/office/officeart/2005/8/layout/hList6"/>
    <dgm:cxn modelId="{68DD35F5-B416-4CE2-A389-1D5F0F56705C}" type="presOf" srcId="{A86009DD-E21D-4988-9450-E2C10EFA42A6}" destId="{F1BC26C0-F586-4A8A-8184-E7282AC20B29}" srcOrd="0" destOrd="0" presId="urn:microsoft.com/office/officeart/2005/8/layout/hList6"/>
    <dgm:cxn modelId="{0FF82C91-0B15-4C0A-87EF-CF0FE99F4C10}" srcId="{60C2E69E-F9DA-4032-9A79-AE6982F6DB0F}" destId="{A86009DD-E21D-4988-9450-E2C10EFA42A6}" srcOrd="1" destOrd="0" parTransId="{1CA90453-9ACA-436A-8EF1-6EB8499539B3}" sibTransId="{1E470BBE-37B4-46F1-8812-F75BE3382418}"/>
    <dgm:cxn modelId="{8B22FC83-DD50-4705-B290-FABE8B222D82}" srcId="{334FBC85-7501-4EE2-82E1-3A20E55C3A99}" destId="{F65D095F-1804-4DB9-9F33-40C46E4529C1}" srcOrd="2" destOrd="0" parTransId="{4A3789D4-5213-402E-BC63-4B9C97BD95F5}" sibTransId="{A2B2CA7C-DB7C-4D6B-9E1B-1AB8A1BFA962}"/>
    <dgm:cxn modelId="{289E1F4E-3002-4006-B00A-A0668ABA8E2D}" srcId="{334FBC85-7501-4EE2-82E1-3A20E55C3A99}" destId="{239F7799-7C08-4E74-8D19-E3507A6B43D4}" srcOrd="4" destOrd="0" parTransId="{2FC1E499-9163-4268-84C7-81D4069EF97D}" sibTransId="{86AD629D-9158-4F76-97A5-90C1FA6DECC3}"/>
    <dgm:cxn modelId="{FF7F397E-E36E-4B2C-B795-BF7B002A32B2}" type="presOf" srcId="{07E9D546-A37F-4012-A7CE-572895CDF8DE}" destId="{47AB5F3D-1795-47E8-8E08-292F906F8373}" srcOrd="0" destOrd="2" presId="urn:microsoft.com/office/officeart/2005/8/layout/hList6"/>
    <dgm:cxn modelId="{EED9EEFB-0723-47EC-85CB-0D6A4906AECC}" type="presOf" srcId="{D5B9A923-76AB-41AB-85CD-B0270EE13694}" destId="{F1BC26C0-F586-4A8A-8184-E7282AC20B29}" srcOrd="0" destOrd="2" presId="urn:microsoft.com/office/officeart/2005/8/layout/hList6"/>
    <dgm:cxn modelId="{9711899B-44F6-4308-87B7-C8FC31FBC9A8}" srcId="{334FBC85-7501-4EE2-82E1-3A20E55C3A99}" destId="{75657246-41BC-4AAC-B406-9F3713DE448B}" srcOrd="5" destOrd="0" parTransId="{6CB90AB6-5DFA-47E8-A2EA-22460AC58ED1}" sibTransId="{B670197C-2389-4BC4-8AC7-619BF2D95F66}"/>
    <dgm:cxn modelId="{C6B20FA0-181E-43CB-99F5-399C1764864B}" srcId="{A86009DD-E21D-4988-9450-E2C10EFA42A6}" destId="{D5B9A923-76AB-41AB-85CD-B0270EE13694}" srcOrd="1" destOrd="0" parTransId="{38B61B90-6716-4561-AB6A-2291F14B1555}" sibTransId="{268BDB16-F721-4525-81CB-5EB9640F5697}"/>
    <dgm:cxn modelId="{15866A32-CD81-4099-96CD-B8850855DA71}" type="presOf" srcId="{326EEF76-1EA6-4BEC-AAB8-5166DB38D235}" destId="{47AB5F3D-1795-47E8-8E08-292F906F8373}" srcOrd="0" destOrd="4" presId="urn:microsoft.com/office/officeart/2005/8/layout/hList6"/>
    <dgm:cxn modelId="{4B8F22D9-6B0E-4027-981C-4B6602E55A66}" srcId="{A86009DD-E21D-4988-9450-E2C10EFA42A6}" destId="{B0E8764E-7027-4C36-B15C-251B9DD9E128}" srcOrd="2" destOrd="0" parTransId="{17097FE4-BE40-4241-82E8-9E96453AE6C5}" sibTransId="{E37572EF-70DF-4F83-8869-1F02F08DE05F}"/>
    <dgm:cxn modelId="{535E5291-1E84-4B7A-93F4-FBE5668337D4}" srcId="{60C2E69E-F9DA-4032-9A79-AE6982F6DB0F}" destId="{334FBC85-7501-4EE2-82E1-3A20E55C3A99}" srcOrd="0" destOrd="0" parTransId="{0DC7778C-5739-4BAC-9516-D77E80F5B507}" sibTransId="{A962FCB0-EAED-4EBC-A06E-7555820E8E27}"/>
    <dgm:cxn modelId="{48C4DF3C-E5A9-4FD1-9078-0FF6E46D69E8}" type="presOf" srcId="{75657246-41BC-4AAC-B406-9F3713DE448B}" destId="{47AB5F3D-1795-47E8-8E08-292F906F8373}" srcOrd="0" destOrd="6" presId="urn:microsoft.com/office/officeart/2005/8/layout/hList6"/>
    <dgm:cxn modelId="{5EF12E86-F0C2-4922-90A8-5F4E3BD82762}" srcId="{A86009DD-E21D-4988-9450-E2C10EFA42A6}" destId="{E855D461-A7CF-4DA5-98D1-300B80F4EF55}" srcOrd="4" destOrd="0" parTransId="{84F1E30F-B2EA-49F9-9DB7-5C33E06CBCDE}" sibTransId="{92E96EA5-32B5-496E-95DF-ACADC4EA667F}"/>
    <dgm:cxn modelId="{AC989F89-91B7-49F2-BB2D-484AEDA14FD0}" type="presOf" srcId="{E855D461-A7CF-4DA5-98D1-300B80F4EF55}" destId="{F1BC26C0-F586-4A8A-8184-E7282AC20B29}" srcOrd="0" destOrd="5" presId="urn:microsoft.com/office/officeart/2005/8/layout/hList6"/>
    <dgm:cxn modelId="{DAB5448B-24BE-4657-80D5-EFFFC49B7429}" type="presParOf" srcId="{F3584F5E-F933-4083-9BEE-7DC45BE8656D}" destId="{47AB5F3D-1795-47E8-8E08-292F906F8373}" srcOrd="0" destOrd="0" presId="urn:microsoft.com/office/officeart/2005/8/layout/hList6"/>
    <dgm:cxn modelId="{BDBDF074-DF01-4A57-872C-6D8344411B2B}" type="presParOf" srcId="{F3584F5E-F933-4083-9BEE-7DC45BE8656D}" destId="{CCCBE592-2356-4CB3-B3B5-68E69E63A6F7}" srcOrd="1" destOrd="0" presId="urn:microsoft.com/office/officeart/2005/8/layout/hList6"/>
    <dgm:cxn modelId="{56453E09-D9F6-4504-B5E0-04C29E5D8524}" type="presParOf" srcId="{F3584F5E-F933-4083-9BEE-7DC45BE8656D}" destId="{F1BC26C0-F586-4A8A-8184-E7282AC20B29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B8635E-0248-4B16-B3A4-CC47DE77E1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F9E481A-54FA-4E37-B282-EA91C393567C}">
      <dgm:prSet phldrT="[Texto]"/>
      <dgm:spPr/>
      <dgm:t>
        <a:bodyPr/>
        <a:lstStyle/>
        <a:p>
          <a:r>
            <a:rPr lang="es-MX" dirty="0" smtClean="0"/>
            <a:t>Ambiente de aprendizaje</a:t>
          </a:r>
          <a:endParaRPr lang="es-MX" dirty="0"/>
        </a:p>
      </dgm:t>
    </dgm:pt>
    <dgm:pt modelId="{EC144BB8-3E9F-4C3C-82FE-B8884EF310B7}" type="parTrans" cxnId="{52B3F11F-C176-4F9E-9367-8C6F034E6633}">
      <dgm:prSet/>
      <dgm:spPr/>
      <dgm:t>
        <a:bodyPr/>
        <a:lstStyle/>
        <a:p>
          <a:endParaRPr lang="es-MX"/>
        </a:p>
      </dgm:t>
    </dgm:pt>
    <dgm:pt modelId="{1F3CCAE0-CF36-48F0-84D9-9309AB083413}" type="sibTrans" cxnId="{52B3F11F-C176-4F9E-9367-8C6F034E6633}">
      <dgm:prSet/>
      <dgm:spPr/>
      <dgm:t>
        <a:bodyPr/>
        <a:lstStyle/>
        <a:p>
          <a:endParaRPr lang="es-MX"/>
        </a:p>
      </dgm:t>
    </dgm:pt>
    <dgm:pt modelId="{F5AA7E15-4C9C-43FC-BEE4-82C3A4C2C41F}">
      <dgm:prSet phldrT="[Texto]"/>
      <dgm:spPr/>
      <dgm:t>
        <a:bodyPr/>
        <a:lstStyle/>
        <a:p>
          <a:r>
            <a:rPr lang="es-MX" dirty="0" smtClean="0"/>
            <a:t>Organización del tiempo</a:t>
          </a:r>
          <a:endParaRPr lang="es-MX" dirty="0"/>
        </a:p>
      </dgm:t>
    </dgm:pt>
    <dgm:pt modelId="{38442451-F34B-4A2C-B914-831094C433E9}" type="parTrans" cxnId="{A97C7CED-B562-4131-8926-A24719611CCF}">
      <dgm:prSet/>
      <dgm:spPr/>
      <dgm:t>
        <a:bodyPr/>
        <a:lstStyle/>
        <a:p>
          <a:endParaRPr lang="es-MX"/>
        </a:p>
      </dgm:t>
    </dgm:pt>
    <dgm:pt modelId="{727DBA22-4EA0-4DD4-A439-1BA86E5A6376}" type="sibTrans" cxnId="{A97C7CED-B562-4131-8926-A24719611CCF}">
      <dgm:prSet/>
      <dgm:spPr/>
      <dgm:t>
        <a:bodyPr/>
        <a:lstStyle/>
        <a:p>
          <a:endParaRPr lang="es-MX"/>
        </a:p>
      </dgm:t>
    </dgm:pt>
    <dgm:pt modelId="{9E99D9CF-A42E-4493-B6D1-16E7A7193DE5}">
      <dgm:prSet phldrT="[Texto]"/>
      <dgm:spPr/>
      <dgm:t>
        <a:bodyPr/>
        <a:lstStyle/>
        <a:p>
          <a:r>
            <a:rPr lang="es-MX" dirty="0" smtClean="0"/>
            <a:t>Planificación cuidadosa (correlación)</a:t>
          </a:r>
          <a:endParaRPr lang="es-MX" dirty="0"/>
        </a:p>
      </dgm:t>
    </dgm:pt>
    <dgm:pt modelId="{801C96E4-E99A-43DC-94A3-6A1CDF499D54}" type="parTrans" cxnId="{9C4880F3-5486-4B1D-B5DB-712DA36C49DA}">
      <dgm:prSet/>
      <dgm:spPr/>
      <dgm:t>
        <a:bodyPr/>
        <a:lstStyle/>
        <a:p>
          <a:endParaRPr lang="es-MX"/>
        </a:p>
      </dgm:t>
    </dgm:pt>
    <dgm:pt modelId="{6E9FC2D5-FFF0-4660-B92B-0103DDF781D4}" type="sibTrans" cxnId="{9C4880F3-5486-4B1D-B5DB-712DA36C49DA}">
      <dgm:prSet/>
      <dgm:spPr/>
      <dgm:t>
        <a:bodyPr/>
        <a:lstStyle/>
        <a:p>
          <a:endParaRPr lang="es-MX"/>
        </a:p>
      </dgm:t>
    </dgm:pt>
    <dgm:pt modelId="{7B41F7D3-354B-4308-8C5D-C8D2F11C24F2}">
      <dgm:prSet phldrT="[Texto]"/>
      <dgm:spPr/>
      <dgm:t>
        <a:bodyPr/>
        <a:lstStyle/>
        <a:p>
          <a:r>
            <a:rPr lang="es-MX" dirty="0" smtClean="0"/>
            <a:t>Aprovechar la diversidad en el aula</a:t>
          </a:r>
          <a:endParaRPr lang="es-MX" dirty="0"/>
        </a:p>
      </dgm:t>
    </dgm:pt>
    <dgm:pt modelId="{FD95C196-EA2D-424B-8297-3FB225D23182}" type="parTrans" cxnId="{9EA26719-D0EE-45F2-90B9-63D816F1C14A}">
      <dgm:prSet/>
      <dgm:spPr/>
      <dgm:t>
        <a:bodyPr/>
        <a:lstStyle/>
        <a:p>
          <a:endParaRPr lang="es-MX"/>
        </a:p>
      </dgm:t>
    </dgm:pt>
    <dgm:pt modelId="{DC592E11-DAC8-496E-A5F4-5430A5834F98}" type="sibTrans" cxnId="{9EA26719-D0EE-45F2-90B9-63D816F1C14A}">
      <dgm:prSet/>
      <dgm:spPr/>
      <dgm:t>
        <a:bodyPr/>
        <a:lstStyle/>
        <a:p>
          <a:endParaRPr lang="es-MX"/>
        </a:p>
      </dgm:t>
    </dgm:pt>
    <dgm:pt modelId="{DD084D8B-6F2E-44F7-BF3E-4DD3DAEAD419}">
      <dgm:prSet phldrT="[Texto]"/>
      <dgm:spPr/>
      <dgm:t>
        <a:bodyPr/>
        <a:lstStyle/>
        <a:p>
          <a:r>
            <a:rPr lang="es-MX" dirty="0" smtClean="0"/>
            <a:t>Tutoría: oportunidad para el aprendizaje</a:t>
          </a:r>
          <a:endParaRPr lang="es-MX" dirty="0"/>
        </a:p>
      </dgm:t>
    </dgm:pt>
    <dgm:pt modelId="{41E01762-4DC7-43E0-BE5C-508ACEA99A1B}" type="parTrans" cxnId="{D9C1D29A-FF0D-4354-BCB8-5251247EDE4B}">
      <dgm:prSet/>
      <dgm:spPr/>
      <dgm:t>
        <a:bodyPr/>
        <a:lstStyle/>
        <a:p>
          <a:endParaRPr lang="es-MX"/>
        </a:p>
      </dgm:t>
    </dgm:pt>
    <dgm:pt modelId="{38099968-FAD0-48DA-B30C-DB6846E13277}" type="sibTrans" cxnId="{D9C1D29A-FF0D-4354-BCB8-5251247EDE4B}">
      <dgm:prSet/>
      <dgm:spPr/>
      <dgm:t>
        <a:bodyPr/>
        <a:lstStyle/>
        <a:p>
          <a:endParaRPr lang="es-MX"/>
        </a:p>
      </dgm:t>
    </dgm:pt>
    <dgm:pt modelId="{B016FF9E-2410-43E1-9015-4BCDE5F7339F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4834131F-7B7C-40FA-B541-65598D3E5870}" type="parTrans" cxnId="{F128B5BC-EEE0-4077-8E8D-3A7B5B903974}">
      <dgm:prSet/>
      <dgm:spPr/>
      <dgm:t>
        <a:bodyPr/>
        <a:lstStyle/>
        <a:p>
          <a:endParaRPr lang="es-MX"/>
        </a:p>
      </dgm:t>
    </dgm:pt>
    <dgm:pt modelId="{F23C61F5-1F80-44F2-A343-1765CA660C62}" type="sibTrans" cxnId="{F128B5BC-EEE0-4077-8E8D-3A7B5B903974}">
      <dgm:prSet/>
      <dgm:spPr/>
      <dgm:t>
        <a:bodyPr/>
        <a:lstStyle/>
        <a:p>
          <a:endParaRPr lang="es-MX"/>
        </a:p>
      </dgm:t>
    </dgm:pt>
    <dgm:pt modelId="{7549B3EC-E1FB-41B7-87DE-4D4B35020186}" type="pres">
      <dgm:prSet presAssocID="{80B8635E-0248-4B16-B3A4-CC47DE77E1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6ACEFA-E172-4657-B1A4-8277016A118F}" type="pres">
      <dgm:prSet presAssocID="{4F9E481A-54FA-4E37-B282-EA91C393567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DB8987-9F97-4CBD-9B32-D0763AD65920}" type="pres">
      <dgm:prSet presAssocID="{1F3CCAE0-CF36-48F0-84D9-9309AB083413}" presName="sibTrans" presStyleCnt="0"/>
      <dgm:spPr/>
    </dgm:pt>
    <dgm:pt modelId="{2018F0C8-E18E-44B5-AD1F-ECA5238BD0D1}" type="pres">
      <dgm:prSet presAssocID="{F5AA7E15-4C9C-43FC-BEE4-82C3A4C2C41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5E78AC-ACC5-4D8E-80A9-1BE33505AD78}" type="pres">
      <dgm:prSet presAssocID="{727DBA22-4EA0-4DD4-A439-1BA86E5A6376}" presName="sibTrans" presStyleCnt="0"/>
      <dgm:spPr/>
    </dgm:pt>
    <dgm:pt modelId="{FCFEB05C-DA1F-42DD-B8EC-D29006F79CEF}" type="pres">
      <dgm:prSet presAssocID="{9E99D9CF-A42E-4493-B6D1-16E7A7193DE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FF67A4-BD1A-4DA2-9115-56264C70EF2F}" type="pres">
      <dgm:prSet presAssocID="{6E9FC2D5-FFF0-4660-B92B-0103DDF781D4}" presName="sibTrans" presStyleCnt="0"/>
      <dgm:spPr/>
    </dgm:pt>
    <dgm:pt modelId="{60476AE6-2463-4C24-B147-D07A6F60F73D}" type="pres">
      <dgm:prSet presAssocID="{7B41F7D3-354B-4308-8C5D-C8D2F11C24F2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61D02A1-D543-4932-8C6F-D95114E7B4FD}" type="pres">
      <dgm:prSet presAssocID="{DC592E11-DAC8-496E-A5F4-5430A5834F98}" presName="sibTrans" presStyleCnt="0"/>
      <dgm:spPr/>
    </dgm:pt>
    <dgm:pt modelId="{2E91D961-1F14-40D2-9936-51915A334E2F}" type="pres">
      <dgm:prSet presAssocID="{DD084D8B-6F2E-44F7-BF3E-4DD3DAEAD41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D68EF37-0CD1-40B9-B5A1-A3444BCDD04F}" type="pres">
      <dgm:prSet presAssocID="{38099968-FAD0-48DA-B30C-DB6846E13277}" presName="sibTrans" presStyleCnt="0"/>
      <dgm:spPr/>
    </dgm:pt>
    <dgm:pt modelId="{AF0E4F05-CE2A-47D4-ABC4-1C7759CF2216}" type="pres">
      <dgm:prSet presAssocID="{B016FF9E-2410-43E1-9015-4BCDE5F7339F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F977D966-35E6-443F-B358-DB59E3034BA1}" type="presOf" srcId="{F5AA7E15-4C9C-43FC-BEE4-82C3A4C2C41F}" destId="{2018F0C8-E18E-44B5-AD1F-ECA5238BD0D1}" srcOrd="0" destOrd="0" presId="urn:microsoft.com/office/officeart/2005/8/layout/default"/>
    <dgm:cxn modelId="{6F74E3F4-A55D-4062-AD0D-54C7EEDD55E5}" type="presOf" srcId="{9E99D9CF-A42E-4493-B6D1-16E7A7193DE5}" destId="{FCFEB05C-DA1F-42DD-B8EC-D29006F79CEF}" srcOrd="0" destOrd="0" presId="urn:microsoft.com/office/officeart/2005/8/layout/default"/>
    <dgm:cxn modelId="{9C4880F3-5486-4B1D-B5DB-712DA36C49DA}" srcId="{80B8635E-0248-4B16-B3A4-CC47DE77E1F5}" destId="{9E99D9CF-A42E-4493-B6D1-16E7A7193DE5}" srcOrd="2" destOrd="0" parTransId="{801C96E4-E99A-43DC-94A3-6A1CDF499D54}" sibTransId="{6E9FC2D5-FFF0-4660-B92B-0103DDF781D4}"/>
    <dgm:cxn modelId="{D9C1D29A-FF0D-4354-BCB8-5251247EDE4B}" srcId="{80B8635E-0248-4B16-B3A4-CC47DE77E1F5}" destId="{DD084D8B-6F2E-44F7-BF3E-4DD3DAEAD419}" srcOrd="4" destOrd="0" parTransId="{41E01762-4DC7-43E0-BE5C-508ACEA99A1B}" sibTransId="{38099968-FAD0-48DA-B30C-DB6846E13277}"/>
    <dgm:cxn modelId="{9EA26719-D0EE-45F2-90B9-63D816F1C14A}" srcId="{80B8635E-0248-4B16-B3A4-CC47DE77E1F5}" destId="{7B41F7D3-354B-4308-8C5D-C8D2F11C24F2}" srcOrd="3" destOrd="0" parTransId="{FD95C196-EA2D-424B-8297-3FB225D23182}" sibTransId="{DC592E11-DAC8-496E-A5F4-5430A5834F98}"/>
    <dgm:cxn modelId="{D885EA33-4246-4E23-A10F-62A6D471B386}" type="presOf" srcId="{7B41F7D3-354B-4308-8C5D-C8D2F11C24F2}" destId="{60476AE6-2463-4C24-B147-D07A6F60F73D}" srcOrd="0" destOrd="0" presId="urn:microsoft.com/office/officeart/2005/8/layout/default"/>
    <dgm:cxn modelId="{85350BFE-7D53-4F50-99B2-ABE4AB63E0E0}" type="presOf" srcId="{B016FF9E-2410-43E1-9015-4BCDE5F7339F}" destId="{AF0E4F05-CE2A-47D4-ABC4-1C7759CF2216}" srcOrd="0" destOrd="0" presId="urn:microsoft.com/office/officeart/2005/8/layout/default"/>
    <dgm:cxn modelId="{75F90396-5C5A-4EA0-B19A-AF8A621CB4CD}" type="presOf" srcId="{80B8635E-0248-4B16-B3A4-CC47DE77E1F5}" destId="{7549B3EC-E1FB-41B7-87DE-4D4B35020186}" srcOrd="0" destOrd="0" presId="urn:microsoft.com/office/officeart/2005/8/layout/default"/>
    <dgm:cxn modelId="{A97C7CED-B562-4131-8926-A24719611CCF}" srcId="{80B8635E-0248-4B16-B3A4-CC47DE77E1F5}" destId="{F5AA7E15-4C9C-43FC-BEE4-82C3A4C2C41F}" srcOrd="1" destOrd="0" parTransId="{38442451-F34B-4A2C-B914-831094C433E9}" sibTransId="{727DBA22-4EA0-4DD4-A439-1BA86E5A6376}"/>
    <dgm:cxn modelId="{F128B5BC-EEE0-4077-8E8D-3A7B5B903974}" srcId="{80B8635E-0248-4B16-B3A4-CC47DE77E1F5}" destId="{B016FF9E-2410-43E1-9015-4BCDE5F7339F}" srcOrd="5" destOrd="0" parTransId="{4834131F-7B7C-40FA-B541-65598D3E5870}" sibTransId="{F23C61F5-1F80-44F2-A343-1765CA660C62}"/>
    <dgm:cxn modelId="{AD5F135A-F2CB-4B33-B7B2-29073CD9F0A4}" type="presOf" srcId="{DD084D8B-6F2E-44F7-BF3E-4DD3DAEAD419}" destId="{2E91D961-1F14-40D2-9936-51915A334E2F}" srcOrd="0" destOrd="0" presId="urn:microsoft.com/office/officeart/2005/8/layout/default"/>
    <dgm:cxn modelId="{52B3F11F-C176-4F9E-9367-8C6F034E6633}" srcId="{80B8635E-0248-4B16-B3A4-CC47DE77E1F5}" destId="{4F9E481A-54FA-4E37-B282-EA91C393567C}" srcOrd="0" destOrd="0" parTransId="{EC144BB8-3E9F-4C3C-82FE-B8884EF310B7}" sibTransId="{1F3CCAE0-CF36-48F0-84D9-9309AB083413}"/>
    <dgm:cxn modelId="{04233071-F3F5-4C44-BA40-CCFACDABB553}" type="presOf" srcId="{4F9E481A-54FA-4E37-B282-EA91C393567C}" destId="{FD6ACEFA-E172-4657-B1A4-8277016A118F}" srcOrd="0" destOrd="0" presId="urn:microsoft.com/office/officeart/2005/8/layout/default"/>
    <dgm:cxn modelId="{617FCB18-4F99-4FB7-BFED-4888A49481D2}" type="presParOf" srcId="{7549B3EC-E1FB-41B7-87DE-4D4B35020186}" destId="{FD6ACEFA-E172-4657-B1A4-8277016A118F}" srcOrd="0" destOrd="0" presId="urn:microsoft.com/office/officeart/2005/8/layout/default"/>
    <dgm:cxn modelId="{48C657A2-3D9B-4D56-B6E8-892160A63092}" type="presParOf" srcId="{7549B3EC-E1FB-41B7-87DE-4D4B35020186}" destId="{7CDB8987-9F97-4CBD-9B32-D0763AD65920}" srcOrd="1" destOrd="0" presId="urn:microsoft.com/office/officeart/2005/8/layout/default"/>
    <dgm:cxn modelId="{886E6642-87AF-4B83-8678-288E7450034E}" type="presParOf" srcId="{7549B3EC-E1FB-41B7-87DE-4D4B35020186}" destId="{2018F0C8-E18E-44B5-AD1F-ECA5238BD0D1}" srcOrd="2" destOrd="0" presId="urn:microsoft.com/office/officeart/2005/8/layout/default"/>
    <dgm:cxn modelId="{F4C309E5-B45C-468F-BB33-71BC8AF7FE1E}" type="presParOf" srcId="{7549B3EC-E1FB-41B7-87DE-4D4B35020186}" destId="{B15E78AC-ACC5-4D8E-80A9-1BE33505AD78}" srcOrd="3" destOrd="0" presId="urn:microsoft.com/office/officeart/2005/8/layout/default"/>
    <dgm:cxn modelId="{21168931-D33B-4C39-9DF0-271893AAD33D}" type="presParOf" srcId="{7549B3EC-E1FB-41B7-87DE-4D4B35020186}" destId="{FCFEB05C-DA1F-42DD-B8EC-D29006F79CEF}" srcOrd="4" destOrd="0" presId="urn:microsoft.com/office/officeart/2005/8/layout/default"/>
    <dgm:cxn modelId="{C8C08E7B-F752-4C0E-8016-7285BA3EB2BD}" type="presParOf" srcId="{7549B3EC-E1FB-41B7-87DE-4D4B35020186}" destId="{1DFF67A4-BD1A-4DA2-9115-56264C70EF2F}" srcOrd="5" destOrd="0" presId="urn:microsoft.com/office/officeart/2005/8/layout/default"/>
    <dgm:cxn modelId="{7D075D2F-A324-4D1E-B356-0F087B5FEF7F}" type="presParOf" srcId="{7549B3EC-E1FB-41B7-87DE-4D4B35020186}" destId="{60476AE6-2463-4C24-B147-D07A6F60F73D}" srcOrd="6" destOrd="0" presId="urn:microsoft.com/office/officeart/2005/8/layout/default"/>
    <dgm:cxn modelId="{8049DDA3-C666-4996-86D2-CB617BAFBA1D}" type="presParOf" srcId="{7549B3EC-E1FB-41B7-87DE-4D4B35020186}" destId="{D61D02A1-D543-4932-8C6F-D95114E7B4FD}" srcOrd="7" destOrd="0" presId="urn:microsoft.com/office/officeart/2005/8/layout/default"/>
    <dgm:cxn modelId="{FF60268D-C8D2-4B11-9F05-27911EE28612}" type="presParOf" srcId="{7549B3EC-E1FB-41B7-87DE-4D4B35020186}" destId="{2E91D961-1F14-40D2-9936-51915A334E2F}" srcOrd="8" destOrd="0" presId="urn:microsoft.com/office/officeart/2005/8/layout/default"/>
    <dgm:cxn modelId="{67610A30-3A4B-4B4E-8F6D-D636B4019DDE}" type="presParOf" srcId="{7549B3EC-E1FB-41B7-87DE-4D4B35020186}" destId="{DD68EF37-0CD1-40B9-B5A1-A3444BCDD04F}" srcOrd="9" destOrd="0" presId="urn:microsoft.com/office/officeart/2005/8/layout/default"/>
    <dgm:cxn modelId="{AA59080F-9F63-4C03-BF80-38855767A569}" type="presParOf" srcId="{7549B3EC-E1FB-41B7-87DE-4D4B35020186}" destId="{AF0E4F05-CE2A-47D4-ABC4-1C7759CF2216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0B8635E-0248-4B16-B3A4-CC47DE77E1F5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4F9E481A-54FA-4E37-B282-EA91C393567C}">
      <dgm:prSet phldrT="[Texto]"/>
      <dgm:spPr/>
      <dgm:t>
        <a:bodyPr/>
        <a:lstStyle/>
        <a:p>
          <a:r>
            <a:rPr lang="es-MX" dirty="0" smtClean="0"/>
            <a:t>Evitar la enseñanza vertical</a:t>
          </a:r>
          <a:endParaRPr lang="es-MX" dirty="0"/>
        </a:p>
      </dgm:t>
    </dgm:pt>
    <dgm:pt modelId="{EC144BB8-3E9F-4C3C-82FE-B8884EF310B7}" type="parTrans" cxnId="{52B3F11F-C176-4F9E-9367-8C6F034E6633}">
      <dgm:prSet/>
      <dgm:spPr/>
      <dgm:t>
        <a:bodyPr/>
        <a:lstStyle/>
        <a:p>
          <a:endParaRPr lang="es-MX"/>
        </a:p>
      </dgm:t>
    </dgm:pt>
    <dgm:pt modelId="{1F3CCAE0-CF36-48F0-84D9-9309AB083413}" type="sibTrans" cxnId="{52B3F11F-C176-4F9E-9367-8C6F034E6633}">
      <dgm:prSet/>
      <dgm:spPr/>
      <dgm:t>
        <a:bodyPr/>
        <a:lstStyle/>
        <a:p>
          <a:endParaRPr lang="es-MX"/>
        </a:p>
      </dgm:t>
    </dgm:pt>
    <dgm:pt modelId="{F5AA7E15-4C9C-43FC-BEE4-82C3A4C2C41F}">
      <dgm:prSet phldrT="[Texto]"/>
      <dgm:spPr/>
      <dgm:t>
        <a:bodyPr/>
        <a:lstStyle/>
        <a:p>
          <a:r>
            <a:rPr lang="es-MX" dirty="0" smtClean="0"/>
            <a:t>Reconocer la existencia de telesecundarias bilingüe-multigrado</a:t>
          </a:r>
          <a:endParaRPr lang="es-MX" dirty="0"/>
        </a:p>
      </dgm:t>
    </dgm:pt>
    <dgm:pt modelId="{38442451-F34B-4A2C-B914-831094C433E9}" type="parTrans" cxnId="{A97C7CED-B562-4131-8926-A24719611CCF}">
      <dgm:prSet/>
      <dgm:spPr/>
      <dgm:t>
        <a:bodyPr/>
        <a:lstStyle/>
        <a:p>
          <a:endParaRPr lang="es-MX"/>
        </a:p>
      </dgm:t>
    </dgm:pt>
    <dgm:pt modelId="{727DBA22-4EA0-4DD4-A439-1BA86E5A6376}" type="sibTrans" cxnId="{A97C7CED-B562-4131-8926-A24719611CCF}">
      <dgm:prSet/>
      <dgm:spPr/>
      <dgm:t>
        <a:bodyPr/>
        <a:lstStyle/>
        <a:p>
          <a:endParaRPr lang="es-MX"/>
        </a:p>
      </dgm:t>
    </dgm:pt>
    <dgm:pt modelId="{9E99D9CF-A42E-4493-B6D1-16E7A7193DE5}">
      <dgm:prSet phldrT="[Texto]"/>
      <dgm:spPr/>
      <dgm:t>
        <a:bodyPr/>
        <a:lstStyle/>
        <a:p>
          <a:r>
            <a:rPr lang="es-MX" dirty="0" smtClean="0"/>
            <a:t>Socialización de estrategias funcionales: compromiso</a:t>
          </a:r>
          <a:endParaRPr lang="es-MX" dirty="0"/>
        </a:p>
      </dgm:t>
    </dgm:pt>
    <dgm:pt modelId="{801C96E4-E99A-43DC-94A3-6A1CDF499D54}" type="parTrans" cxnId="{9C4880F3-5486-4B1D-B5DB-712DA36C49DA}">
      <dgm:prSet/>
      <dgm:spPr/>
      <dgm:t>
        <a:bodyPr/>
        <a:lstStyle/>
        <a:p>
          <a:endParaRPr lang="es-MX"/>
        </a:p>
      </dgm:t>
    </dgm:pt>
    <dgm:pt modelId="{6E9FC2D5-FFF0-4660-B92B-0103DDF781D4}" type="sibTrans" cxnId="{9C4880F3-5486-4B1D-B5DB-712DA36C49DA}">
      <dgm:prSet/>
      <dgm:spPr/>
      <dgm:t>
        <a:bodyPr/>
        <a:lstStyle/>
        <a:p>
          <a:endParaRPr lang="es-MX"/>
        </a:p>
      </dgm:t>
    </dgm:pt>
    <dgm:pt modelId="{7B41F7D3-354B-4308-8C5D-C8D2F11C24F2}">
      <dgm:prSet phldrT="[Texto]"/>
      <dgm:spPr/>
      <dgm:t>
        <a:bodyPr/>
        <a:lstStyle/>
        <a:p>
          <a:r>
            <a:rPr lang="es-MX" dirty="0" smtClean="0"/>
            <a:t>Acompañamiento a los docentes</a:t>
          </a:r>
          <a:endParaRPr lang="es-MX" dirty="0"/>
        </a:p>
      </dgm:t>
    </dgm:pt>
    <dgm:pt modelId="{FD95C196-EA2D-424B-8297-3FB225D23182}" type="parTrans" cxnId="{9EA26719-D0EE-45F2-90B9-63D816F1C14A}">
      <dgm:prSet/>
      <dgm:spPr/>
      <dgm:t>
        <a:bodyPr/>
        <a:lstStyle/>
        <a:p>
          <a:endParaRPr lang="es-MX"/>
        </a:p>
      </dgm:t>
    </dgm:pt>
    <dgm:pt modelId="{DC592E11-DAC8-496E-A5F4-5430A5834F98}" type="sibTrans" cxnId="{9EA26719-D0EE-45F2-90B9-63D816F1C14A}">
      <dgm:prSet/>
      <dgm:spPr/>
      <dgm:t>
        <a:bodyPr/>
        <a:lstStyle/>
        <a:p>
          <a:endParaRPr lang="es-MX"/>
        </a:p>
      </dgm:t>
    </dgm:pt>
    <dgm:pt modelId="{1881716C-78DF-41CC-A003-06274803759A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/>
        </a:p>
      </dgm:t>
    </dgm:pt>
    <dgm:pt modelId="{F0C02E5C-BBDA-439E-8C09-2054CF6DA226}" type="parTrans" cxnId="{52D045B8-E3D9-467C-BD1F-8B2EF0F00DAD}">
      <dgm:prSet/>
      <dgm:spPr/>
      <dgm:t>
        <a:bodyPr/>
        <a:lstStyle/>
        <a:p>
          <a:endParaRPr lang="es-MX"/>
        </a:p>
      </dgm:t>
    </dgm:pt>
    <dgm:pt modelId="{09BAA073-3734-48E7-B076-9B9E63F6898F}" type="sibTrans" cxnId="{52D045B8-E3D9-467C-BD1F-8B2EF0F00DAD}">
      <dgm:prSet/>
      <dgm:spPr/>
      <dgm:t>
        <a:bodyPr/>
        <a:lstStyle/>
        <a:p>
          <a:endParaRPr lang="es-MX"/>
        </a:p>
      </dgm:t>
    </dgm:pt>
    <dgm:pt modelId="{7549B3EC-E1FB-41B7-87DE-4D4B35020186}" type="pres">
      <dgm:prSet presAssocID="{80B8635E-0248-4B16-B3A4-CC47DE77E1F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FD6ACEFA-E172-4657-B1A4-8277016A118F}" type="pres">
      <dgm:prSet presAssocID="{4F9E481A-54FA-4E37-B282-EA91C393567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CDB8987-9F97-4CBD-9B32-D0763AD65920}" type="pres">
      <dgm:prSet presAssocID="{1F3CCAE0-CF36-48F0-84D9-9309AB083413}" presName="sibTrans" presStyleCnt="0"/>
      <dgm:spPr/>
    </dgm:pt>
    <dgm:pt modelId="{2018F0C8-E18E-44B5-AD1F-ECA5238BD0D1}" type="pres">
      <dgm:prSet presAssocID="{F5AA7E15-4C9C-43FC-BEE4-82C3A4C2C41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15E78AC-ACC5-4D8E-80A9-1BE33505AD78}" type="pres">
      <dgm:prSet presAssocID="{727DBA22-4EA0-4DD4-A439-1BA86E5A6376}" presName="sibTrans" presStyleCnt="0"/>
      <dgm:spPr/>
    </dgm:pt>
    <dgm:pt modelId="{FCFEB05C-DA1F-42DD-B8EC-D29006F79CEF}" type="pres">
      <dgm:prSet presAssocID="{9E99D9CF-A42E-4493-B6D1-16E7A7193DE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DFF67A4-BD1A-4DA2-9115-56264C70EF2F}" type="pres">
      <dgm:prSet presAssocID="{6E9FC2D5-FFF0-4660-B92B-0103DDF781D4}" presName="sibTrans" presStyleCnt="0"/>
      <dgm:spPr/>
    </dgm:pt>
    <dgm:pt modelId="{60476AE6-2463-4C24-B147-D07A6F60F73D}" type="pres">
      <dgm:prSet presAssocID="{7B41F7D3-354B-4308-8C5D-C8D2F11C24F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45A4071-E029-48C4-B39E-627F61CA4856}" type="pres">
      <dgm:prSet presAssocID="{DC592E11-DAC8-496E-A5F4-5430A5834F98}" presName="sibTrans" presStyleCnt="0"/>
      <dgm:spPr/>
    </dgm:pt>
    <dgm:pt modelId="{5AC5671D-5A21-40A3-93EF-17DEB3AB9B2B}" type="pres">
      <dgm:prSet presAssocID="{1881716C-78DF-41CC-A003-06274803759A}" presName="node" presStyleLbl="node1" presStyleIdx="4" presStyleCnt="5" custScaleX="166865" custScaleY="16537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B6E134C1-99C6-4E4B-9765-FCCFCEF2E071}" type="presOf" srcId="{7B41F7D3-354B-4308-8C5D-C8D2F11C24F2}" destId="{60476AE6-2463-4C24-B147-D07A6F60F73D}" srcOrd="0" destOrd="0" presId="urn:microsoft.com/office/officeart/2005/8/layout/default"/>
    <dgm:cxn modelId="{52D045B8-E3D9-467C-BD1F-8B2EF0F00DAD}" srcId="{80B8635E-0248-4B16-B3A4-CC47DE77E1F5}" destId="{1881716C-78DF-41CC-A003-06274803759A}" srcOrd="4" destOrd="0" parTransId="{F0C02E5C-BBDA-439E-8C09-2054CF6DA226}" sibTransId="{09BAA073-3734-48E7-B076-9B9E63F6898F}"/>
    <dgm:cxn modelId="{30BA38BF-AD92-47E2-AD91-F6B322B42022}" type="presOf" srcId="{1881716C-78DF-41CC-A003-06274803759A}" destId="{5AC5671D-5A21-40A3-93EF-17DEB3AB9B2B}" srcOrd="0" destOrd="0" presId="urn:microsoft.com/office/officeart/2005/8/layout/default"/>
    <dgm:cxn modelId="{9C4880F3-5486-4B1D-B5DB-712DA36C49DA}" srcId="{80B8635E-0248-4B16-B3A4-CC47DE77E1F5}" destId="{9E99D9CF-A42E-4493-B6D1-16E7A7193DE5}" srcOrd="2" destOrd="0" parTransId="{801C96E4-E99A-43DC-94A3-6A1CDF499D54}" sibTransId="{6E9FC2D5-FFF0-4660-B92B-0103DDF781D4}"/>
    <dgm:cxn modelId="{9EA26719-D0EE-45F2-90B9-63D816F1C14A}" srcId="{80B8635E-0248-4B16-B3A4-CC47DE77E1F5}" destId="{7B41F7D3-354B-4308-8C5D-C8D2F11C24F2}" srcOrd="3" destOrd="0" parTransId="{FD95C196-EA2D-424B-8297-3FB225D23182}" sibTransId="{DC592E11-DAC8-496E-A5F4-5430A5834F98}"/>
    <dgm:cxn modelId="{B244F674-5C7A-4225-97BF-CE4AEE29BC81}" type="presOf" srcId="{4F9E481A-54FA-4E37-B282-EA91C393567C}" destId="{FD6ACEFA-E172-4657-B1A4-8277016A118F}" srcOrd="0" destOrd="0" presId="urn:microsoft.com/office/officeart/2005/8/layout/default"/>
    <dgm:cxn modelId="{A5CF8609-86D8-4B52-83A5-6E890A9D21BD}" type="presOf" srcId="{80B8635E-0248-4B16-B3A4-CC47DE77E1F5}" destId="{7549B3EC-E1FB-41B7-87DE-4D4B35020186}" srcOrd="0" destOrd="0" presId="urn:microsoft.com/office/officeart/2005/8/layout/default"/>
    <dgm:cxn modelId="{4D596B9A-426D-428F-A19D-9A33EA7EF931}" type="presOf" srcId="{F5AA7E15-4C9C-43FC-BEE4-82C3A4C2C41F}" destId="{2018F0C8-E18E-44B5-AD1F-ECA5238BD0D1}" srcOrd="0" destOrd="0" presId="urn:microsoft.com/office/officeart/2005/8/layout/default"/>
    <dgm:cxn modelId="{130EAF83-2629-44F8-8F17-A020D9FE00E5}" type="presOf" srcId="{9E99D9CF-A42E-4493-B6D1-16E7A7193DE5}" destId="{FCFEB05C-DA1F-42DD-B8EC-D29006F79CEF}" srcOrd="0" destOrd="0" presId="urn:microsoft.com/office/officeart/2005/8/layout/default"/>
    <dgm:cxn modelId="{A97C7CED-B562-4131-8926-A24719611CCF}" srcId="{80B8635E-0248-4B16-B3A4-CC47DE77E1F5}" destId="{F5AA7E15-4C9C-43FC-BEE4-82C3A4C2C41F}" srcOrd="1" destOrd="0" parTransId="{38442451-F34B-4A2C-B914-831094C433E9}" sibTransId="{727DBA22-4EA0-4DD4-A439-1BA86E5A6376}"/>
    <dgm:cxn modelId="{52B3F11F-C176-4F9E-9367-8C6F034E6633}" srcId="{80B8635E-0248-4B16-B3A4-CC47DE77E1F5}" destId="{4F9E481A-54FA-4E37-B282-EA91C393567C}" srcOrd="0" destOrd="0" parTransId="{EC144BB8-3E9F-4C3C-82FE-B8884EF310B7}" sibTransId="{1F3CCAE0-CF36-48F0-84D9-9309AB083413}"/>
    <dgm:cxn modelId="{8854C691-2E6E-4097-B4A3-8DB9A41A5166}" type="presParOf" srcId="{7549B3EC-E1FB-41B7-87DE-4D4B35020186}" destId="{FD6ACEFA-E172-4657-B1A4-8277016A118F}" srcOrd="0" destOrd="0" presId="urn:microsoft.com/office/officeart/2005/8/layout/default"/>
    <dgm:cxn modelId="{137792D6-EE52-47A2-8A6B-1FE09FC13E18}" type="presParOf" srcId="{7549B3EC-E1FB-41B7-87DE-4D4B35020186}" destId="{7CDB8987-9F97-4CBD-9B32-D0763AD65920}" srcOrd="1" destOrd="0" presId="urn:microsoft.com/office/officeart/2005/8/layout/default"/>
    <dgm:cxn modelId="{AEC82FC0-2029-4341-B4CA-8DECF8877492}" type="presParOf" srcId="{7549B3EC-E1FB-41B7-87DE-4D4B35020186}" destId="{2018F0C8-E18E-44B5-AD1F-ECA5238BD0D1}" srcOrd="2" destOrd="0" presId="urn:microsoft.com/office/officeart/2005/8/layout/default"/>
    <dgm:cxn modelId="{E1CC4881-C4D4-4662-BC27-2BF9B8451E79}" type="presParOf" srcId="{7549B3EC-E1FB-41B7-87DE-4D4B35020186}" destId="{B15E78AC-ACC5-4D8E-80A9-1BE33505AD78}" srcOrd="3" destOrd="0" presId="urn:microsoft.com/office/officeart/2005/8/layout/default"/>
    <dgm:cxn modelId="{BE40A9BF-CA07-4B5E-9093-C752B009452B}" type="presParOf" srcId="{7549B3EC-E1FB-41B7-87DE-4D4B35020186}" destId="{FCFEB05C-DA1F-42DD-B8EC-D29006F79CEF}" srcOrd="4" destOrd="0" presId="urn:microsoft.com/office/officeart/2005/8/layout/default"/>
    <dgm:cxn modelId="{B59238EF-40E0-4513-B9E6-BB368C5A31BC}" type="presParOf" srcId="{7549B3EC-E1FB-41B7-87DE-4D4B35020186}" destId="{1DFF67A4-BD1A-4DA2-9115-56264C70EF2F}" srcOrd="5" destOrd="0" presId="urn:microsoft.com/office/officeart/2005/8/layout/default"/>
    <dgm:cxn modelId="{FC37C050-E82F-484F-9FEC-261DC2463EB7}" type="presParOf" srcId="{7549B3EC-E1FB-41B7-87DE-4D4B35020186}" destId="{60476AE6-2463-4C24-B147-D07A6F60F73D}" srcOrd="6" destOrd="0" presId="urn:microsoft.com/office/officeart/2005/8/layout/default"/>
    <dgm:cxn modelId="{BDFEEE07-58E1-48BA-95ED-D0023B7881A2}" type="presParOf" srcId="{7549B3EC-E1FB-41B7-87DE-4D4B35020186}" destId="{445A4071-E029-48C4-B39E-627F61CA4856}" srcOrd="7" destOrd="0" presId="urn:microsoft.com/office/officeart/2005/8/layout/default"/>
    <dgm:cxn modelId="{AC720AAE-D544-42A6-8DE3-B6467BAE7F98}" type="presParOf" srcId="{7549B3EC-E1FB-41B7-87DE-4D4B35020186}" destId="{5AC5671D-5A21-40A3-93EF-17DEB3AB9B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3982F-258B-4CC1-9275-589ED1CB75FE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F3D93-CAAA-4E13-A58E-827CB9B5591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28223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Experiencia: </a:t>
            </a:r>
          </a:p>
          <a:p>
            <a:pPr marL="228600" indent="-228600">
              <a:buAutoNum type="arabicPeriod"/>
            </a:pPr>
            <a:r>
              <a:rPr lang="es-MX" dirty="0" smtClean="0"/>
              <a:t>Contexto</a:t>
            </a:r>
          </a:p>
          <a:p>
            <a:pPr marL="228600" indent="-228600">
              <a:buAutoNum type="arabicPeriod"/>
            </a:pPr>
            <a:r>
              <a:rPr lang="es-MX" dirty="0" smtClean="0"/>
              <a:t>Descripción</a:t>
            </a:r>
            <a:r>
              <a:rPr lang="es-MX" baseline="0" dirty="0" smtClean="0"/>
              <a:t> de la telesecundaria</a:t>
            </a:r>
          </a:p>
          <a:p>
            <a:pPr marL="228600" indent="-228600">
              <a:buAutoNum type="arabicPeriod"/>
            </a:pPr>
            <a:r>
              <a:rPr lang="es-MX" baseline="0" dirty="0" smtClean="0"/>
              <a:t>Dificultades</a:t>
            </a:r>
          </a:p>
          <a:p>
            <a:pPr marL="228600" indent="-228600" algn="ctr">
              <a:buAutoNum type="arabicPeriod"/>
            </a:pPr>
            <a:r>
              <a:rPr lang="es-MX" baseline="0" dirty="0" smtClean="0"/>
              <a:t>Estrategias emprendidas </a:t>
            </a:r>
          </a:p>
          <a:p>
            <a:pPr marL="228600" indent="-228600">
              <a:buAutoNum type="arabicPeriod"/>
            </a:pPr>
            <a:r>
              <a:rPr lang="es-MX" baseline="0" dirty="0" smtClean="0"/>
              <a:t>Multigrado</a:t>
            </a:r>
          </a:p>
          <a:p>
            <a:pPr marL="228600" indent="-228600">
              <a:buAutoNum type="arabicPeriod"/>
            </a:pPr>
            <a:r>
              <a:rPr lang="es-MX" baseline="0" dirty="0" smtClean="0"/>
              <a:t>Aprendizajes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124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Mencionar qué indicadores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7041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Segundo</a:t>
            </a:r>
            <a:r>
              <a:rPr lang="es-MX" baseline="0" dirty="0" smtClean="0"/>
              <a:t> y Tercer grado. 20 alumnos. 12 en segundo y 8 en tercero. 11 niños y 9 niñas.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0401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Estructura del currículo</a:t>
            </a:r>
            <a:r>
              <a:rPr lang="es-MX" baseline="0" dirty="0" smtClean="0"/>
              <a:t>: en grados y asignaturas.</a:t>
            </a:r>
            <a:r>
              <a:rPr lang="es-MX" b="1" baseline="0" dirty="0" smtClean="0"/>
              <a:t> No hay propuesta curricular multigrado en telesecundaria  </a:t>
            </a:r>
            <a:endParaRPr lang="es-MX" b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39694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 smtClean="0"/>
              <a:t>FLEXIBILIDAD</a:t>
            </a:r>
            <a:r>
              <a:rPr lang="es-MX" baseline="0" dirty="0" smtClean="0"/>
              <a:t> DEL CURRICULUM					DESARROLLO DE LA SEGUNDA LENGUA</a:t>
            </a:r>
            <a:endParaRPr lang="es-MX" dirty="0" smtClean="0"/>
          </a:p>
          <a:p>
            <a:r>
              <a:rPr lang="es-MX" dirty="0" smtClean="0"/>
              <a:t>                                                                                                                                                    Adecuación de estrategias enseñadas en la enseñanza del inglés</a:t>
            </a:r>
          </a:p>
          <a:p>
            <a:r>
              <a:rPr lang="es-MX" dirty="0" smtClean="0"/>
              <a:t>Adaptación de historia adaptando propósitos</a:t>
            </a:r>
            <a:r>
              <a:rPr lang="es-MX" baseline="0" dirty="0" smtClean="0"/>
              <a:t> 			Utilización de vocabulario básico para entender</a:t>
            </a:r>
          </a:p>
          <a:p>
            <a:r>
              <a:rPr lang="es-MX" baseline="0" dirty="0" smtClean="0"/>
              <a:t>Mas horas a español y matemáticas			utilización de </a:t>
            </a:r>
            <a:r>
              <a:rPr lang="es-MX" baseline="0" dirty="0" err="1" smtClean="0"/>
              <a:t>FlashCards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Blank</a:t>
            </a:r>
            <a:r>
              <a:rPr lang="es-MX" baseline="0" dirty="0" smtClean="0"/>
              <a:t> </a:t>
            </a:r>
            <a:r>
              <a:rPr lang="es-MX" baseline="0" dirty="0" err="1" smtClean="0"/>
              <a:t>Space</a:t>
            </a:r>
            <a:r>
              <a:rPr lang="es-MX" baseline="0" dirty="0" smtClean="0"/>
              <a:t>, </a:t>
            </a:r>
            <a:r>
              <a:rPr lang="es-MX" baseline="0" dirty="0" err="1" smtClean="0"/>
              <a:t>Memoramas</a:t>
            </a:r>
            <a:r>
              <a:rPr lang="es-MX" baseline="0" dirty="0" smtClean="0"/>
              <a:t>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7887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No olvidar el</a:t>
            </a:r>
            <a:r>
              <a:rPr lang="es-MX" baseline="0" dirty="0" smtClean="0"/>
              <a:t> contexto: se hablan dos idiomas. El náhuatl sigue presente en todo momento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345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F3D93-CAAA-4E13-A58E-827CB9B5591B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4269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9301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7678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770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9007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4572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4713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67117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551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1495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9122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938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83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141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820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2507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7800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519E3-B37C-4ADA-9B86-E9CF57573F10}" type="datetimeFigureOut">
              <a:rPr lang="es-MX" smtClean="0"/>
              <a:t>28/11/2014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263054D-D469-4DA0-9401-DB05683A4B1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8492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40518" y="-659327"/>
            <a:ext cx="9687473" cy="2923026"/>
          </a:xfrm>
        </p:spPr>
        <p:txBody>
          <a:bodyPr/>
          <a:lstStyle/>
          <a:p>
            <a:r>
              <a:rPr lang="es-MX" sz="4800" dirty="0" smtClean="0"/>
              <a:t>MI EXPERIENCIA EN UNA TELESECUNDARIA EN CONTEXTO  INDÍGENA</a:t>
            </a:r>
            <a:endParaRPr lang="es-MX" sz="4800" dirty="0"/>
          </a:p>
        </p:txBody>
      </p:sp>
      <p:pic>
        <p:nvPicPr>
          <p:cNvPr id="4" name="Picture 2" descr="D:\cosas\musica\MUSICAA\Desktop\fotos\IMG_20120301_1009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574" y="2263699"/>
            <a:ext cx="5917843" cy="4438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/>
          <p:cNvSpPr/>
          <p:nvPr/>
        </p:nvSpPr>
        <p:spPr>
          <a:xfrm>
            <a:off x="185979" y="805912"/>
            <a:ext cx="3642101" cy="2417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¡MUCHAS GRACIAS POR SU ATENCIÓN!</a:t>
            </a:r>
            <a:endParaRPr lang="es-MX" sz="32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61992" y="3905572"/>
            <a:ext cx="3983064" cy="241773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Licenciado en Educación Secundaria con Especialidad en Telesecundaria </a:t>
            </a:r>
            <a:r>
              <a:rPr lang="es-MX" u="sng" dirty="0" smtClean="0"/>
              <a:t>Geovanni Luna Cortés</a:t>
            </a:r>
          </a:p>
          <a:p>
            <a:pPr algn="ctr"/>
            <a:endParaRPr lang="es-MX" dirty="0" smtClean="0"/>
          </a:p>
          <a:p>
            <a:pPr algn="ctr"/>
            <a:r>
              <a:rPr lang="es-MX" dirty="0" smtClean="0"/>
              <a:t>Correo: geovannilc@gmail.com</a:t>
            </a:r>
            <a:endParaRPr lang="es-MX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46" y="606068"/>
            <a:ext cx="7622985" cy="571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4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675357485"/>
              </p:ext>
            </p:extLst>
          </p:nvPr>
        </p:nvGraphicFramePr>
        <p:xfrm>
          <a:off x="0" y="2186351"/>
          <a:ext cx="10779616" cy="445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257577" y="283336"/>
            <a:ext cx="2871989" cy="72121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CONTEXTO</a:t>
            </a:r>
            <a:endParaRPr lang="es-MX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282" y="0"/>
            <a:ext cx="409671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675478542"/>
              </p:ext>
            </p:extLst>
          </p:nvPr>
        </p:nvGraphicFramePr>
        <p:xfrm>
          <a:off x="811368" y="1223493"/>
          <a:ext cx="10908405" cy="4206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ángulo redondeado 3"/>
          <p:cNvSpPr/>
          <p:nvPr/>
        </p:nvSpPr>
        <p:spPr>
          <a:xfrm>
            <a:off x="360607" y="283336"/>
            <a:ext cx="4636395" cy="721217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 smtClean="0"/>
              <a:t>LA TELESECUNDARIA</a:t>
            </a:r>
            <a:endParaRPr lang="es-MX" sz="3200" dirty="0"/>
          </a:p>
        </p:txBody>
      </p:sp>
      <p:pic>
        <p:nvPicPr>
          <p:cNvPr id="5" name="5 Imagen" descr="Foto014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300" y="3413118"/>
            <a:ext cx="4344185" cy="325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 Imagen" descr="Foto0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46" y="1811417"/>
            <a:ext cx="3907809" cy="2930857"/>
          </a:xfrm>
          <a:prstGeom prst="rect">
            <a:avLst/>
          </a:prstGeom>
        </p:spPr>
      </p:pic>
      <p:pic>
        <p:nvPicPr>
          <p:cNvPr id="4" name="Picture 6" descr="http://laxunga.files.wordpress.com/2008/11/tehuipango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119" y="3981162"/>
            <a:ext cx="3603499" cy="2473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redondeado 4"/>
          <p:cNvSpPr/>
          <p:nvPr/>
        </p:nvSpPr>
        <p:spPr>
          <a:xfrm>
            <a:off x="655093" y="432331"/>
            <a:ext cx="3057098" cy="65949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DIFICULTADES</a:t>
            </a:r>
            <a:endParaRPr lang="es-MX" dirty="0"/>
          </a:p>
        </p:txBody>
      </p:sp>
      <p:sp>
        <p:nvSpPr>
          <p:cNvPr id="6" name="Rectángulo redondeado 5"/>
          <p:cNvSpPr/>
          <p:nvPr/>
        </p:nvSpPr>
        <p:spPr>
          <a:xfrm>
            <a:off x="4413639" y="3137014"/>
            <a:ext cx="3057098" cy="65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Sin infraestructura ni materiales</a:t>
            </a:r>
            <a:endParaRPr lang="es-MX" dirty="0"/>
          </a:p>
        </p:txBody>
      </p:sp>
      <p:sp>
        <p:nvSpPr>
          <p:cNvPr id="7" name="Rectángulo redondeado 6"/>
          <p:cNvSpPr/>
          <p:nvPr/>
        </p:nvSpPr>
        <p:spPr>
          <a:xfrm>
            <a:off x="4384804" y="1481672"/>
            <a:ext cx="3057098" cy="65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Problemas de comunicación</a:t>
            </a:r>
            <a:endParaRPr lang="es-MX" dirty="0"/>
          </a:p>
        </p:txBody>
      </p:sp>
      <p:sp>
        <p:nvSpPr>
          <p:cNvPr id="8" name="Rectángulo redondeado 7"/>
          <p:cNvSpPr/>
          <p:nvPr/>
        </p:nvSpPr>
        <p:spPr>
          <a:xfrm>
            <a:off x="9134902" y="3755561"/>
            <a:ext cx="3057098" cy="65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Sin experiencia: multigrado</a:t>
            </a:r>
            <a:endParaRPr lang="es-MX" dirty="0"/>
          </a:p>
        </p:txBody>
      </p:sp>
      <p:sp>
        <p:nvSpPr>
          <p:cNvPr id="9" name="Rectángulo redondeado 8"/>
          <p:cNvSpPr/>
          <p:nvPr/>
        </p:nvSpPr>
        <p:spPr>
          <a:xfrm>
            <a:off x="1858370" y="5876666"/>
            <a:ext cx="3057098" cy="65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Falta de pertinencia del Currículo  </a:t>
            </a:r>
            <a:endParaRPr lang="es-MX" dirty="0"/>
          </a:p>
        </p:txBody>
      </p:sp>
      <p:sp>
        <p:nvSpPr>
          <p:cNvPr id="10" name="Rectángulo redondeado 9"/>
          <p:cNvSpPr/>
          <p:nvPr/>
        </p:nvSpPr>
        <p:spPr>
          <a:xfrm>
            <a:off x="208590" y="4979725"/>
            <a:ext cx="3057098" cy="6594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Poco acompañamiento de autoridades educativas</a:t>
            </a:r>
            <a:endParaRPr lang="es-MX" dirty="0"/>
          </a:p>
        </p:txBody>
      </p:sp>
      <p:pic>
        <p:nvPicPr>
          <p:cNvPr id="11" name="Picture 2" descr="https://scontent-b-dfw.xx.fbcdn.net/hphotos-xfa1/v/t1.0-9/552196_357813234313578_792894195_n.jpg?oh=fb3c0efe480083109457113f84cff270&amp;oe=54E635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62" y="432330"/>
            <a:ext cx="3606243" cy="270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9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394108129"/>
              </p:ext>
            </p:extLst>
          </p:nvPr>
        </p:nvGraphicFramePr>
        <p:xfrm>
          <a:off x="128788" y="1081824"/>
          <a:ext cx="12063211" cy="5776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128789" y="128789"/>
            <a:ext cx="2871988" cy="69545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ESTRATEGIAS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62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6022197"/>
              </p:ext>
            </p:extLst>
          </p:nvPr>
        </p:nvGraphicFramePr>
        <p:xfrm>
          <a:off x="579549" y="476518"/>
          <a:ext cx="11359166" cy="5937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https://fbcdn-sphotos-b-a.akamaihd.net/hphotos-ak-xfa1/v/t1.0-9/422328_234967673264802_217079598_n.jpg?oh=9df1ffaec88959464f39272e76d108aa&amp;oe=55146B40&amp;__gda__=1423803902_1214c9094b0d09c8d64c93e15726c3a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3" y="457969"/>
            <a:ext cx="4661125" cy="34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4 Imagen" descr="C:\Users\A\Pictures\fotos escuela\DSC0106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9983" y="3953813"/>
            <a:ext cx="4661125" cy="2691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22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552820890"/>
              </p:ext>
            </p:extLst>
          </p:nvPr>
        </p:nvGraphicFramePr>
        <p:xfrm>
          <a:off x="682580" y="557939"/>
          <a:ext cx="11509420" cy="61528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3254644" y="278970"/>
            <a:ext cx="3219718" cy="64394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EXPERIENCIA MULTIGRADO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937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008413033"/>
              </p:ext>
            </p:extLst>
          </p:nvPr>
        </p:nvGraphicFramePr>
        <p:xfrm>
          <a:off x="631065" y="1815921"/>
          <a:ext cx="11338021" cy="476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404628" y="282951"/>
            <a:ext cx="2781837" cy="6697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APRENDIZAJES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5298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199601739"/>
              </p:ext>
            </p:extLst>
          </p:nvPr>
        </p:nvGraphicFramePr>
        <p:xfrm>
          <a:off x="0" y="1441342"/>
          <a:ext cx="11941791" cy="52733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ángulo redondeado 2"/>
          <p:cNvSpPr/>
          <p:nvPr/>
        </p:nvSpPr>
        <p:spPr>
          <a:xfrm>
            <a:off x="513810" y="419429"/>
            <a:ext cx="2781837" cy="66970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APRENDIZAJES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6878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524</TotalTime>
  <Words>315</Words>
  <Application>Microsoft Office PowerPoint</Application>
  <PresentationFormat>Panorámica</PresentationFormat>
  <Paragraphs>78</Paragraphs>
  <Slides>10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Calibri</vt:lpstr>
      <vt:lpstr>Trebuchet MS</vt:lpstr>
      <vt:lpstr>Wingdings 3</vt:lpstr>
      <vt:lpstr>Faceta</vt:lpstr>
      <vt:lpstr>MI EXPERIENCIA EN UNA TELESECUNDARIA EN CONTEXTO  INDÍGENA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 EXPERIENCIA EN UNA TELESECUNDARIA EN CONTEXTO BILINGUE</dc:title>
  <dc:creator>Geovanni Luna Cortes</dc:creator>
  <cp:lastModifiedBy>Geovanni Luna Cortes</cp:lastModifiedBy>
  <cp:revision>48</cp:revision>
  <dcterms:created xsi:type="dcterms:W3CDTF">2014-11-15T01:32:15Z</dcterms:created>
  <dcterms:modified xsi:type="dcterms:W3CDTF">2014-11-28T22:19:57Z</dcterms:modified>
</cp:coreProperties>
</file>